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129.xml"/>
  <Override ContentType="application/vnd.openxmlformats-officedocument.presentationml.slideLayout+xml" PartName="/ppt/slideLayouts/slideLayout29.xml"/>
  <Override ContentType="application/vnd.openxmlformats-officedocument.presentationml.slideLayout+xml" PartName="/ppt/slideLayouts/slideLayout137.xml"/>
  <Override ContentType="application/vnd.openxmlformats-officedocument.presentationml.slideLayout+xml" PartName="/ppt/slideLayouts/slideLayout120.xml"/>
  <Override ContentType="application/vnd.openxmlformats-officedocument.presentationml.slideLayout+xml" PartName="/ppt/slideLayouts/slideLayout9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98.xml"/>
  <Override ContentType="application/vnd.openxmlformats-officedocument.presentationml.slideLayout+xml" PartName="/ppt/slideLayouts/slideLayout110.xml"/>
  <Override ContentType="application/vnd.openxmlformats-officedocument.presentationml.slideLayout+xml" PartName="/ppt/slideLayouts/slideLayout153.xml"/>
  <Override ContentType="application/vnd.openxmlformats-officedocument.presentationml.slideLayout+xml" PartName="/ppt/slideLayouts/slideLayout61.xml"/>
  <Override ContentType="application/vnd.openxmlformats-officedocument.presentationml.slideLayout+xml" PartName="/ppt/slideLayouts/slideLayout145.xml"/>
  <Override ContentType="application/vnd.openxmlformats-officedocument.presentationml.slideLayout+xml" PartName="/ppt/slideLayouts/slideLayout12.xml"/>
  <Override ContentType="application/vnd.openxmlformats-officedocument.presentationml.slideLayout+xml" PartName="/ppt/slideLayouts/slideLayout102.xml"/>
  <Override ContentType="application/vnd.openxmlformats-officedocument.presentationml.slideLayout+xml" PartName="/ppt/slideLayouts/slideLayout119.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135.xml"/>
  <Override ContentType="application/vnd.openxmlformats-officedocument.presentationml.slideLayout+xml" PartName="/ppt/slideLayouts/slideLayout122.xml"/>
  <Override ContentType="application/vnd.openxmlformats-officedocument.presentationml.slideLayout+xml" PartName="/ppt/slideLayouts/slideLayout49.xml"/>
  <Override ContentType="application/vnd.openxmlformats-officedocument.presentationml.slideLayout+xml" PartName="/ppt/slideLayouts/slideLayout104.xml"/>
  <Override ContentType="application/vnd.openxmlformats-officedocument.presentationml.slideLayout+xml" PartName="/ppt/slideLayouts/slideLayout19.xml"/>
  <Override ContentType="application/vnd.openxmlformats-officedocument.presentationml.slideLayout+xml" PartName="/ppt/slideLayouts/slideLayout147.xml"/>
  <Override ContentType="application/vnd.openxmlformats-officedocument.presentationml.slideLayout+xml" PartName="/ppt/slideLayouts/slideLayout117.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151.xml"/>
  <Override ContentType="application/vnd.openxmlformats-officedocument.presentationml.slideLayout+xml" PartName="/ppt/slideLayouts/slideLayout84.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92.xml"/>
  <Override ContentType="application/vnd.openxmlformats-officedocument.presentationml.slideLayout+xml" PartName="/ppt/slideLayouts/slideLayout116.xml"/>
  <Override ContentType="application/vnd.openxmlformats-officedocument.presentationml.slideLayout+xml" PartName="/ppt/slideLayouts/slideLayout83.xml"/>
  <Override ContentType="application/vnd.openxmlformats-officedocument.presentationml.slideLayout+xml" PartName="/ppt/slideLayouts/slideLayout150.xml"/>
  <Override ContentType="application/vnd.openxmlformats-officedocument.presentationml.slideLayout+xml" PartName="/ppt/slideLayouts/slideLayout40.xml"/>
  <Override ContentType="application/vnd.openxmlformats-officedocument.presentationml.slideLayout+xml" PartName="/ppt/slideLayouts/slideLayout133.xml"/>
  <Override ContentType="application/vnd.openxmlformats-officedocument.presentationml.slideLayout+xml" PartName="/ppt/slideLayouts/slideLayout17.xml"/>
  <Override ContentType="application/vnd.openxmlformats-officedocument.presentationml.slideLayout+xml" PartName="/ppt/slideLayouts/slideLayout140.xml"/>
  <Override ContentType="application/vnd.openxmlformats-officedocument.presentationml.slideLayout+xml" PartName="/ppt/slideLayouts/slideLayout34.xml"/>
  <Override ContentType="application/vnd.openxmlformats-officedocument.presentationml.slideLayout+xml" PartName="/ppt/slideLayouts/slideLayout149.xml"/>
  <Override ContentType="application/vnd.openxmlformats-officedocument.presentationml.slideLayout+xml" PartName="/ppt/slideLayouts/slideLayout90.xml"/>
  <Override ContentType="application/vnd.openxmlformats-officedocument.presentationml.slideLayout+xml" PartName="/ppt/slideLayouts/slideLayout6.xml"/>
  <Override ContentType="application/vnd.openxmlformats-officedocument.presentationml.slideLayout+xml" PartName="/ppt/slideLayouts/slideLayout10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123.xml"/>
  <Override ContentType="application/vnd.openxmlformats-officedocument.presentationml.slideLayout+xml" PartName="/ppt/slideLayouts/slideLayout86.xml"/>
  <Override ContentType="application/vnd.openxmlformats-officedocument.presentationml.slideLayout+xml" PartName="/ppt/slideLayouts/slideLayout56.xml"/>
  <Override ContentType="application/vnd.openxmlformats-officedocument.presentationml.slideLayout+xml" PartName="/ppt/slideLayouts/slideLayout81.xml"/>
  <Override ContentType="application/vnd.openxmlformats-officedocument.presentationml.slideLayout+xml" PartName="/ppt/slideLayouts/slideLayout127.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94.xml"/>
  <Override ContentType="application/vnd.openxmlformats-officedocument.presentationml.slideLayout+xml" PartName="/ppt/slideLayouts/slideLayout114.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144.xml"/>
  <Override ContentType="application/vnd.openxmlformats-officedocument.presentationml.slideLayout+xml" PartName="/ppt/slideLayouts/slideLayout131.xml"/>
  <Override ContentType="application/vnd.openxmlformats-officedocument.presentationml.slideLayout+xml" PartName="/ppt/slideLayouts/slideLayout28.xml"/>
  <Override ContentType="application/vnd.openxmlformats-officedocument.presentationml.slideLayout+xml" PartName="/ppt/slideLayouts/slideLayout142.xml"/>
  <Override ContentType="application/vnd.openxmlformats-officedocument.presentationml.slideLayout+xml" PartName="/ppt/slideLayouts/slideLayout58.xml"/>
  <Override ContentType="application/vnd.openxmlformats-officedocument.presentationml.slideLayout+xml" PartName="/ppt/slideLayouts/slideLayout125.xml"/>
  <Override ContentType="application/vnd.openxmlformats-officedocument.presentationml.slideLayout+xml" PartName="/ppt/slideLayouts/slideLayout15.xml"/>
  <Override ContentType="application/vnd.openxmlformats-officedocument.presentationml.slideLayout+xml" PartName="/ppt/slideLayouts/slideLayout88.xml"/>
  <Override ContentType="application/vnd.openxmlformats-officedocument.presentationml.slideLayout+xml" PartName="/ppt/slideLayouts/slideLayout112.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108.xml"/>
  <Override ContentType="application/vnd.openxmlformats-officedocument.presentationml.slideLayout+xml" PartName="/ppt/slideLayouts/slideLayout45.xml"/>
  <Override ContentType="application/vnd.openxmlformats-officedocument.presentationml.slideLayout+xml" PartName="/ppt/slideLayouts/slideLayout138.xml"/>
  <Override ContentType="application/vnd.openxmlformats-officedocument.presentationml.slideLayout+xml" PartName="/ppt/slideLayouts/slideLayout32.xml"/>
  <Override ContentType="application/vnd.openxmlformats-officedocument.presentationml.slideLayout+xml" PartName="/ppt/slideLayouts/slideLayout97.xml"/>
  <Override ContentType="application/vnd.openxmlformats-officedocument.presentationml.slideLayout+xml" PartName="/ppt/slideLayouts/slideLayout111.xml"/>
  <Override ContentType="application/vnd.openxmlformats-officedocument.presentationml.slideLayout+xml" PartName="/ppt/slideLayouts/slideLayout62.xml"/>
  <Override ContentType="application/vnd.openxmlformats-officedocument.presentationml.slideLayout+xml" PartName="/ppt/slideLayouts/slideLayout146.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103.xml"/>
  <Override ContentType="application/vnd.openxmlformats-officedocument.presentationml.slideLayout+xml" PartName="/ppt/slideLayouts/slideLayout46.xml"/>
  <Override ContentType="application/vnd.openxmlformats-officedocument.presentationml.slideLayout+xml" PartName="/ppt/slideLayouts/slideLayout89.xml"/>
  <Override ContentType="application/vnd.openxmlformats-officedocument.presentationml.slideLayout+xml" PartName="/ppt/slideLayouts/slideLayout70.xml"/>
  <Override ContentType="application/vnd.openxmlformats-officedocument.presentationml.slideLayout+xml" PartName="/ppt/slideLayouts/slideLayout128.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52.xml"/>
  <Override ContentType="application/vnd.openxmlformats-officedocument.presentationml.slideLayout+xml" PartName="/ppt/slideLayouts/slideLayout95.xml"/>
  <Override ContentType="application/vnd.openxmlformats-officedocument.presentationml.slideLayout+xml" PartName="/ppt/slideLayouts/slideLayout101.xml"/>
  <Override ContentType="application/vnd.openxmlformats-officedocument.presentationml.slideLayout+xml" PartName="/ppt/slideLayouts/slideLayout64.xml"/>
  <Override ContentType="application/vnd.openxmlformats-officedocument.presentationml.slideLayout+xml" PartName="/ppt/slideLayouts/slideLayout99.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136.xml"/>
  <Override ContentType="application/vnd.openxmlformats-officedocument.presentationml.slideLayout+xml" PartName="/ppt/slideLayouts/slideLayout152.xml"/>
  <Override ContentType="application/vnd.openxmlformats-officedocument.presentationml.slideLayout+xml" PartName="/ppt/slideLayouts/slideLayout18.xml"/>
  <Override ContentType="application/vnd.openxmlformats-officedocument.presentationml.slideLayout+xml" PartName="/ppt/slideLayouts/slideLayout105.xml"/>
  <Override ContentType="application/vnd.openxmlformats-officedocument.presentationml.slideLayout+xml" PartName="/ppt/slideLayouts/slideLayout118.xml"/>
  <Override ContentType="application/vnd.openxmlformats-officedocument.presentationml.slideLayout+xml" PartName="/ppt/slideLayouts/slideLayout148.xml"/>
  <Override ContentType="application/vnd.openxmlformats-officedocument.presentationml.slideLayout+xml" PartName="/ppt/slideLayouts/slideLayout48.xml"/>
  <Override ContentType="application/vnd.openxmlformats-officedocument.presentationml.slideLayout+xml" PartName="/ppt/slideLayouts/slideLayout85.xml"/>
  <Override ContentType="application/vnd.openxmlformats-officedocument.presentationml.slideLayout+xml" PartName="/ppt/slideLayouts/slideLayout72.xml"/>
  <Override ContentType="application/vnd.openxmlformats-officedocument.presentationml.slideLayout+xml" PartName="/ppt/slideLayouts/slideLayout79.xml"/>
  <Override ContentType="application/vnd.openxmlformats-officedocument.presentationml.slideLayout+xml" PartName="/ppt/slideLayouts/slideLayout134.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23.xml"/>
  <Override ContentType="application/vnd.openxmlformats-officedocument.presentationml.slideLayout+xml" PartName="/ppt/slideLayouts/slideLayout121.xml"/>
  <Override ContentType="application/vnd.openxmlformats-officedocument.presentationml.slideLayout+xml" PartName="/ppt/slideLayouts/slideLayout14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107.xml"/>
  <Override ContentType="application/vnd.openxmlformats-officedocument.presentationml.slideLayout+xml" PartName="/ppt/slideLayouts/slideLayout59.xml"/>
  <Override ContentType="application/vnd.openxmlformats-officedocument.presentationml.slideLayout+xml" PartName="/ppt/slideLayouts/slideLayout124.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09.xml"/>
  <Override ContentType="application/vnd.openxmlformats-officedocument.presentationml.slideLayout+xml" PartName="/ppt/slideLayouts/slideLayout42.xml"/>
  <Override ContentType="application/vnd.openxmlformats-officedocument.presentationml.slideLayout+xml" PartName="/ppt/slideLayouts/slideLayout91.xml"/>
  <Override ContentType="application/vnd.openxmlformats-officedocument.presentationml.slideLayout+xml" PartName="/ppt/slideLayouts/slideLayout68.xml"/>
  <Override ContentType="application/vnd.openxmlformats-officedocument.presentationml.slideLayout+xml" PartName="/ppt/slideLayouts/slideLayout115.xml"/>
  <Override ContentType="application/vnd.openxmlformats-officedocument.presentationml.slideLayout+xml" PartName="/ppt/slideLayouts/slideLayout82.xml"/>
  <Override ContentType="application/vnd.openxmlformats-officedocument.presentationml.slideLayout+xml" PartName="/ppt/slideLayouts/slideLayout132.xml"/>
  <Override ContentType="application/vnd.openxmlformats-officedocument.presentationml.slideLayout+xml" PartName="/ppt/slideLayouts/slideLayout100.xml"/>
  <Override ContentType="application/vnd.openxmlformats-officedocument.presentationml.slideLayout+xml" PartName="/ppt/slideLayouts/slideLayout130.xml"/>
  <Override ContentType="application/vnd.openxmlformats-officedocument.presentationml.slideLayout+xml" PartName="/ppt/slideLayouts/slideLayout143.xml"/>
  <Override ContentType="application/vnd.openxmlformats-officedocument.presentationml.slideLayout+xml" PartName="/ppt/slideLayouts/slideLayout113.xml"/>
  <Override ContentType="application/vnd.openxmlformats-officedocument.presentationml.slideLayout+xml" PartName="/ppt/slideLayouts/slideLayout57.xml"/>
  <Override ContentType="application/vnd.openxmlformats-officedocument.presentationml.slideLayout+xml" PartName="/ppt/slideLayouts/slideLayout126.xml"/>
  <Override ContentType="application/vnd.openxmlformats-officedocument.presentationml.slideLayout+xml" PartName="/ppt/slideLayouts/slideLayout8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80.xml"/>
  <Override ContentType="application/vnd.openxmlformats-officedocument.presentationml.slideLayout+xml" PartName="/ppt/slideLayouts/slideLayout44.xml"/>
  <Override ContentType="application/vnd.openxmlformats-officedocument.presentationml.slideLayout+xml" PartName="/ppt/slideLayouts/slideLayout139.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93.xml"/>
  <Override ContentType="application/vnd.openxmlformats-officedocument.presentationml.slideLayout+xml" PartName="/ppt/slideLayouts/slideLayout27.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Master+xml" PartName="/ppt/slideMasters/slideMaster7.xml"/>
  <Override ContentType="application/vnd.openxmlformats-officedocument.presentationml.slideMaster+xml" PartName="/ppt/slideMasters/slideMaster6.xml"/>
  <Override ContentType="application/vnd.openxmlformats-officedocument.presentationml.slideMaster+xml" PartName="/ppt/slideMasters/slideMaster5.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7.xml"/>
  <Override ContentType="application/vnd.openxmlformats-officedocument.theme+xml" PartName="/ppt/theme/theme6.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Override ContentType="application/vnd.openxmlformats-officedocument.theme+xml" PartName="/ppt/theme/theme8.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801" r:id="rId5"/>
    <p:sldMasterId id="2147483802" r:id="rId6"/>
    <p:sldMasterId id="2147483803" r:id="rId7"/>
    <p:sldMasterId id="2147483804" r:id="rId8"/>
    <p:sldMasterId id="2147483805" r:id="rId9"/>
    <p:sldMasterId id="2147483806" r:id="rId10"/>
    <p:sldMasterId id="2147483807" r:id="rId11"/>
  </p:sldMasterIdLst>
  <p:notesMasterIdLst>
    <p:notesMasterId r:id="rId12"/>
  </p:notesMasterIdLst>
  <p:sldIdLst>
    <p:sldId id="256" r:id="rId13"/>
    <p:sldId id="257" r:id="rId14"/>
    <p:sldId id="258" r:id="rId15"/>
    <p:sldId id="259" r:id="rId16"/>
    <p:sldId id="260" r:id="rId17"/>
    <p:sldId id="261" r:id="rId18"/>
    <p:sldId id="262" r:id="rId19"/>
    <p:sldId id="263" r:id="rId20"/>
    <p:sldId id="264" r:id="rId21"/>
    <p:sldId id="265" r:id="rId22"/>
    <p:sldId id="266" r:id="rId23"/>
    <p:sldId id="267" r:id="rId24"/>
    <p:sldId id="268" r:id="rId25"/>
    <p:sldId id="269" r:id="rId26"/>
    <p:sldId id="270" r:id="rId27"/>
    <p:sldId id="271" r:id="rId28"/>
    <p:sldId id="272" r:id="rId29"/>
    <p:sldId id="273" r:id="rId30"/>
    <p:sldId id="274" r:id="rId31"/>
    <p:sldId id="275" r:id="rId32"/>
    <p:sldId id="276" r:id="rId33"/>
    <p:sldId id="277" r:id="rId34"/>
    <p:sldId id="278" r:id="rId35"/>
    <p:sldId id="279" r:id="rId36"/>
    <p:sldId id="280" r:id="rId37"/>
    <p:sldId id="281" r:id="rId38"/>
    <p:sldId id="282" r:id="rId39"/>
    <p:sldId id="283" r:id="rId40"/>
    <p:sldId id="284" r:id="rId41"/>
    <p:sldId id="285" r:id="rId42"/>
    <p:sldId id="286" r:id="rId43"/>
    <p:sldId id="287" r:id="rId44"/>
    <p:sldId id="288" r:id="rId45"/>
    <p:sldId id="289" r:id="rId46"/>
    <p:sldId id="290" r:id="rId47"/>
    <p:sldId id="291" r:id="rId48"/>
    <p:sldId id="292" r:id="rId49"/>
    <p:sldId id="293" r:id="rId50"/>
    <p:sldId id="294" r:id="rId51"/>
    <p:sldId id="295" r:id="rId52"/>
    <p:sldId id="296" r:id="rId53"/>
    <p:sldId id="297" r:id="rId54"/>
  </p:sldIdLst>
  <p:sldSz cy="5143500" cx="9144000"/>
  <p:notesSz cx="6858000" cy="9144000"/>
  <p:embeddedFontLst>
    <p:embeddedFont>
      <p:font typeface="IBM Plex Sans"/>
      <p:regular r:id="rId55"/>
      <p:bold r:id="rId56"/>
      <p:italic r:id="rId57"/>
      <p:boldItalic r:id="rId58"/>
    </p:embeddedFont>
    <p:embeddedFont>
      <p:font typeface="IBM Plex Sans Light"/>
      <p:regular r:id="rId59"/>
      <p:bold r:id="rId60"/>
      <p:italic r:id="rId61"/>
      <p:boldItalic r:id="rId62"/>
    </p:embeddedFont>
    <p:embeddedFont>
      <p:font typeface="Nunito"/>
      <p:regular r:id="rId63"/>
      <p:bold r:id="rId64"/>
      <p:italic r:id="rId65"/>
      <p:boldItalic r:id="rId66"/>
    </p:embeddedFont>
    <p:embeddedFont>
      <p:font typeface="Amatic SC"/>
      <p:regular r:id="rId67"/>
      <p:bold r:id="rId68"/>
    </p:embeddedFont>
    <p:embeddedFont>
      <p:font typeface="IBM Plex Sans Medium"/>
      <p:regular r:id="rId69"/>
      <p:bold r:id="rId70"/>
      <p:italic r:id="rId71"/>
      <p:boldItalic r:id="rId72"/>
    </p:embeddedFont>
    <p:embeddedFont>
      <p:font typeface="Open Sans Light"/>
      <p:regular r:id="rId73"/>
      <p:bold r:id="rId74"/>
      <p:italic r:id="rId75"/>
      <p:boldItalic r:id="rId76"/>
    </p:embeddedFont>
    <p:embeddedFont>
      <p:font typeface="Open Sans"/>
      <p:regular r:id="rId77"/>
      <p:bold r:id="rId78"/>
      <p:italic r:id="rId79"/>
      <p:boldItalic r:id="rId8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585A7D7F-D94E-41D9-971A-47C01CECCD4D}">
  <a:tblStyle styleId="{585A7D7F-D94E-41D9-971A-47C01CECCD4D}"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28.xml"/><Relationship Id="rId42" Type="http://schemas.openxmlformats.org/officeDocument/2006/relationships/slide" Target="slides/slide30.xml"/><Relationship Id="rId41" Type="http://schemas.openxmlformats.org/officeDocument/2006/relationships/slide" Target="slides/slide29.xml"/><Relationship Id="rId44" Type="http://schemas.openxmlformats.org/officeDocument/2006/relationships/slide" Target="slides/slide32.xml"/><Relationship Id="rId43" Type="http://schemas.openxmlformats.org/officeDocument/2006/relationships/slide" Target="slides/slide31.xml"/><Relationship Id="rId46" Type="http://schemas.openxmlformats.org/officeDocument/2006/relationships/slide" Target="slides/slide34.xml"/><Relationship Id="rId45" Type="http://schemas.openxmlformats.org/officeDocument/2006/relationships/slide" Target="slides/slide33.xml"/><Relationship Id="rId80" Type="http://schemas.openxmlformats.org/officeDocument/2006/relationships/font" Target="fonts/OpenSans-boldItalic.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Master" Target="slideMasters/slideMaster5.xml"/><Relationship Id="rId48" Type="http://schemas.openxmlformats.org/officeDocument/2006/relationships/slide" Target="slides/slide36.xml"/><Relationship Id="rId47" Type="http://schemas.openxmlformats.org/officeDocument/2006/relationships/slide" Target="slides/slide35.xml"/><Relationship Id="rId49" Type="http://schemas.openxmlformats.org/officeDocument/2006/relationships/slide" Target="slides/slide37.xml"/><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Master" Target="slideMasters/slideMaster3.xml"/><Relationship Id="rId8" Type="http://schemas.openxmlformats.org/officeDocument/2006/relationships/slideMaster" Target="slideMasters/slideMaster4.xml"/><Relationship Id="rId73" Type="http://schemas.openxmlformats.org/officeDocument/2006/relationships/font" Target="fonts/OpenSansLight-regular.fntdata"/><Relationship Id="rId72" Type="http://schemas.openxmlformats.org/officeDocument/2006/relationships/font" Target="fonts/IBMPlexSansMedium-boldItalic.fntdata"/><Relationship Id="rId31" Type="http://schemas.openxmlformats.org/officeDocument/2006/relationships/slide" Target="slides/slide19.xml"/><Relationship Id="rId75" Type="http://schemas.openxmlformats.org/officeDocument/2006/relationships/font" Target="fonts/OpenSansLight-italic.fntdata"/><Relationship Id="rId30" Type="http://schemas.openxmlformats.org/officeDocument/2006/relationships/slide" Target="slides/slide18.xml"/><Relationship Id="rId74" Type="http://schemas.openxmlformats.org/officeDocument/2006/relationships/font" Target="fonts/OpenSansLight-bold.fntdata"/><Relationship Id="rId33" Type="http://schemas.openxmlformats.org/officeDocument/2006/relationships/slide" Target="slides/slide21.xml"/><Relationship Id="rId77" Type="http://schemas.openxmlformats.org/officeDocument/2006/relationships/font" Target="fonts/OpenSans-regular.fntdata"/><Relationship Id="rId32" Type="http://schemas.openxmlformats.org/officeDocument/2006/relationships/slide" Target="slides/slide20.xml"/><Relationship Id="rId76" Type="http://schemas.openxmlformats.org/officeDocument/2006/relationships/font" Target="fonts/OpenSansLight-boldItalic.fntdata"/><Relationship Id="rId35" Type="http://schemas.openxmlformats.org/officeDocument/2006/relationships/slide" Target="slides/slide23.xml"/><Relationship Id="rId79" Type="http://schemas.openxmlformats.org/officeDocument/2006/relationships/font" Target="fonts/OpenSans-italic.fntdata"/><Relationship Id="rId34" Type="http://schemas.openxmlformats.org/officeDocument/2006/relationships/slide" Target="slides/slide22.xml"/><Relationship Id="rId78" Type="http://schemas.openxmlformats.org/officeDocument/2006/relationships/font" Target="fonts/OpenSans-bold.fntdata"/><Relationship Id="rId71" Type="http://schemas.openxmlformats.org/officeDocument/2006/relationships/font" Target="fonts/IBMPlexSansMedium-italic.fntdata"/><Relationship Id="rId70" Type="http://schemas.openxmlformats.org/officeDocument/2006/relationships/font" Target="fonts/IBMPlexSansMedium-bold.fntdata"/><Relationship Id="rId37" Type="http://schemas.openxmlformats.org/officeDocument/2006/relationships/slide" Target="slides/slide25.xml"/><Relationship Id="rId36" Type="http://schemas.openxmlformats.org/officeDocument/2006/relationships/slide" Target="slides/slide24.xml"/><Relationship Id="rId39" Type="http://schemas.openxmlformats.org/officeDocument/2006/relationships/slide" Target="slides/slide27.xml"/><Relationship Id="rId38" Type="http://schemas.openxmlformats.org/officeDocument/2006/relationships/slide" Target="slides/slide26.xml"/><Relationship Id="rId62" Type="http://schemas.openxmlformats.org/officeDocument/2006/relationships/font" Target="fonts/IBMPlexSansLight-boldItalic.fntdata"/><Relationship Id="rId61" Type="http://schemas.openxmlformats.org/officeDocument/2006/relationships/font" Target="fonts/IBMPlexSansLight-italic.fntdata"/><Relationship Id="rId20" Type="http://schemas.openxmlformats.org/officeDocument/2006/relationships/slide" Target="slides/slide8.xml"/><Relationship Id="rId64" Type="http://schemas.openxmlformats.org/officeDocument/2006/relationships/font" Target="fonts/Nunito-bold.fntdata"/><Relationship Id="rId63" Type="http://schemas.openxmlformats.org/officeDocument/2006/relationships/font" Target="fonts/Nunito-regular.fntdata"/><Relationship Id="rId22" Type="http://schemas.openxmlformats.org/officeDocument/2006/relationships/slide" Target="slides/slide10.xml"/><Relationship Id="rId66" Type="http://schemas.openxmlformats.org/officeDocument/2006/relationships/font" Target="fonts/Nunito-boldItalic.fntdata"/><Relationship Id="rId21" Type="http://schemas.openxmlformats.org/officeDocument/2006/relationships/slide" Target="slides/slide9.xml"/><Relationship Id="rId65" Type="http://schemas.openxmlformats.org/officeDocument/2006/relationships/font" Target="fonts/Nunito-italic.fntdata"/><Relationship Id="rId24" Type="http://schemas.openxmlformats.org/officeDocument/2006/relationships/slide" Target="slides/slide12.xml"/><Relationship Id="rId68" Type="http://schemas.openxmlformats.org/officeDocument/2006/relationships/font" Target="fonts/AmaticSC-bold.fntdata"/><Relationship Id="rId23" Type="http://schemas.openxmlformats.org/officeDocument/2006/relationships/slide" Target="slides/slide11.xml"/><Relationship Id="rId67" Type="http://schemas.openxmlformats.org/officeDocument/2006/relationships/font" Target="fonts/AmaticSC-regular.fntdata"/><Relationship Id="rId60" Type="http://schemas.openxmlformats.org/officeDocument/2006/relationships/font" Target="fonts/IBMPlexSansLight-bold.fntdata"/><Relationship Id="rId26" Type="http://schemas.openxmlformats.org/officeDocument/2006/relationships/slide" Target="slides/slide14.xml"/><Relationship Id="rId25" Type="http://schemas.openxmlformats.org/officeDocument/2006/relationships/slide" Target="slides/slide13.xml"/><Relationship Id="rId69" Type="http://schemas.openxmlformats.org/officeDocument/2006/relationships/font" Target="fonts/IBMPlexSansMedium-regular.fntdata"/><Relationship Id="rId28" Type="http://schemas.openxmlformats.org/officeDocument/2006/relationships/slide" Target="slides/slide16.xml"/><Relationship Id="rId27" Type="http://schemas.openxmlformats.org/officeDocument/2006/relationships/slide" Target="slides/slide15.xml"/><Relationship Id="rId29" Type="http://schemas.openxmlformats.org/officeDocument/2006/relationships/slide" Target="slides/slide17.xml"/><Relationship Id="rId51" Type="http://schemas.openxmlformats.org/officeDocument/2006/relationships/slide" Target="slides/slide39.xml"/><Relationship Id="rId50" Type="http://schemas.openxmlformats.org/officeDocument/2006/relationships/slide" Target="slides/slide38.xml"/><Relationship Id="rId53" Type="http://schemas.openxmlformats.org/officeDocument/2006/relationships/slide" Target="slides/slide41.xml"/><Relationship Id="rId52" Type="http://schemas.openxmlformats.org/officeDocument/2006/relationships/slide" Target="slides/slide40.xml"/><Relationship Id="rId11" Type="http://schemas.openxmlformats.org/officeDocument/2006/relationships/slideMaster" Target="slideMasters/slideMaster7.xml"/><Relationship Id="rId55" Type="http://schemas.openxmlformats.org/officeDocument/2006/relationships/font" Target="fonts/IBMPlexSans-regular.fntdata"/><Relationship Id="rId10" Type="http://schemas.openxmlformats.org/officeDocument/2006/relationships/slideMaster" Target="slideMasters/slideMaster6.xml"/><Relationship Id="rId54" Type="http://schemas.openxmlformats.org/officeDocument/2006/relationships/slide" Target="slides/slide42.xml"/><Relationship Id="rId13" Type="http://schemas.openxmlformats.org/officeDocument/2006/relationships/slide" Target="slides/slide1.xml"/><Relationship Id="rId57" Type="http://schemas.openxmlformats.org/officeDocument/2006/relationships/font" Target="fonts/IBMPlexSans-italic.fntdata"/><Relationship Id="rId12" Type="http://schemas.openxmlformats.org/officeDocument/2006/relationships/notesMaster" Target="notesMasters/notesMaster1.xml"/><Relationship Id="rId56" Type="http://schemas.openxmlformats.org/officeDocument/2006/relationships/font" Target="fonts/IBMPlexSans-bold.fntdata"/><Relationship Id="rId15" Type="http://schemas.openxmlformats.org/officeDocument/2006/relationships/slide" Target="slides/slide3.xml"/><Relationship Id="rId59" Type="http://schemas.openxmlformats.org/officeDocument/2006/relationships/font" Target="fonts/IBMPlexSansLight-regular.fntdata"/><Relationship Id="rId14" Type="http://schemas.openxmlformats.org/officeDocument/2006/relationships/slide" Target="slides/slide2.xml"/><Relationship Id="rId58" Type="http://schemas.openxmlformats.org/officeDocument/2006/relationships/font" Target="fonts/IBMPlexSans-boldItalic.fntdata"/><Relationship Id="rId17" Type="http://schemas.openxmlformats.org/officeDocument/2006/relationships/slide" Target="slides/slide5.xml"/><Relationship Id="rId16" Type="http://schemas.openxmlformats.org/officeDocument/2006/relationships/slide" Target="slides/slide4.xml"/><Relationship Id="rId19" Type="http://schemas.openxmlformats.org/officeDocument/2006/relationships/slide" Target="slides/slide7.xml"/><Relationship Id="rId1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9" name="Shape 529"/>
        <p:cNvGrpSpPr/>
        <p:nvPr/>
      </p:nvGrpSpPr>
      <p:grpSpPr>
        <a:xfrm>
          <a:off x="0" y="0"/>
          <a:ext cx="0" cy="0"/>
          <a:chOff x="0" y="0"/>
          <a:chExt cx="0" cy="0"/>
        </a:xfrm>
      </p:grpSpPr>
      <p:sp>
        <p:nvSpPr>
          <p:cNvPr id="530" name="Google Shape;530;g3d130187fe9_0_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1" name="Google Shape;531;g3d130187fe9_0_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5" name="Shape 605"/>
        <p:cNvGrpSpPr/>
        <p:nvPr/>
      </p:nvGrpSpPr>
      <p:grpSpPr>
        <a:xfrm>
          <a:off x="0" y="0"/>
          <a:ext cx="0" cy="0"/>
          <a:chOff x="0" y="0"/>
          <a:chExt cx="0" cy="0"/>
        </a:xfrm>
      </p:grpSpPr>
      <p:sp>
        <p:nvSpPr>
          <p:cNvPr id="606" name="Google Shape;606;g3d130187fe9_0_13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7" name="Google Shape;607;g3d130187fe9_0_13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8" name="Shape 628"/>
        <p:cNvGrpSpPr/>
        <p:nvPr/>
      </p:nvGrpSpPr>
      <p:grpSpPr>
        <a:xfrm>
          <a:off x="0" y="0"/>
          <a:ext cx="0" cy="0"/>
          <a:chOff x="0" y="0"/>
          <a:chExt cx="0" cy="0"/>
        </a:xfrm>
      </p:grpSpPr>
      <p:sp>
        <p:nvSpPr>
          <p:cNvPr id="629" name="Google Shape;629;g3d130187fe9_0_6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0" name="Google Shape;630;g3d130187fe9_0_6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b="1">
              <a:solidFill>
                <a:schemeClr val="dk1"/>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9" name="Shape 659"/>
        <p:cNvGrpSpPr/>
        <p:nvPr/>
      </p:nvGrpSpPr>
      <p:grpSpPr>
        <a:xfrm>
          <a:off x="0" y="0"/>
          <a:ext cx="0" cy="0"/>
          <a:chOff x="0" y="0"/>
          <a:chExt cx="0" cy="0"/>
        </a:xfrm>
      </p:grpSpPr>
      <p:sp>
        <p:nvSpPr>
          <p:cNvPr id="660" name="Google Shape;660;g3d130187fe9_0_13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1" name="Google Shape;661;g3d130187fe9_0_13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chemeClr val="dk1"/>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2" name="Shape 692"/>
        <p:cNvGrpSpPr/>
        <p:nvPr/>
      </p:nvGrpSpPr>
      <p:grpSpPr>
        <a:xfrm>
          <a:off x="0" y="0"/>
          <a:ext cx="0" cy="0"/>
          <a:chOff x="0" y="0"/>
          <a:chExt cx="0" cy="0"/>
        </a:xfrm>
      </p:grpSpPr>
      <p:sp>
        <p:nvSpPr>
          <p:cNvPr id="693" name="Google Shape;693;g334ddfe0847_0_5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4" name="Google Shape;694;g334ddfe0847_0_5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chemeClr val="dk1"/>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0" name="Shape 700"/>
        <p:cNvGrpSpPr/>
        <p:nvPr/>
      </p:nvGrpSpPr>
      <p:grpSpPr>
        <a:xfrm>
          <a:off x="0" y="0"/>
          <a:ext cx="0" cy="0"/>
          <a:chOff x="0" y="0"/>
          <a:chExt cx="0" cy="0"/>
        </a:xfrm>
      </p:grpSpPr>
      <p:sp>
        <p:nvSpPr>
          <p:cNvPr id="701" name="Google Shape;701;g334ddfe0847_0_5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2" name="Google Shape;702;g334ddfe0847_0_5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t/>
            </a:r>
            <a:endParaRPr b="1">
              <a:solidFill>
                <a:schemeClr val="dk1"/>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9" name="Shape 709"/>
        <p:cNvGrpSpPr/>
        <p:nvPr/>
      </p:nvGrpSpPr>
      <p:grpSpPr>
        <a:xfrm>
          <a:off x="0" y="0"/>
          <a:ext cx="0" cy="0"/>
          <a:chOff x="0" y="0"/>
          <a:chExt cx="0" cy="0"/>
        </a:xfrm>
      </p:grpSpPr>
      <p:sp>
        <p:nvSpPr>
          <p:cNvPr id="710" name="Google Shape;710;g334ddfe0847_0_5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1" name="Google Shape;711;g334ddfe0847_0_5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7" name="Shape 717"/>
        <p:cNvGrpSpPr/>
        <p:nvPr/>
      </p:nvGrpSpPr>
      <p:grpSpPr>
        <a:xfrm>
          <a:off x="0" y="0"/>
          <a:ext cx="0" cy="0"/>
          <a:chOff x="0" y="0"/>
          <a:chExt cx="0" cy="0"/>
        </a:xfrm>
      </p:grpSpPr>
      <p:sp>
        <p:nvSpPr>
          <p:cNvPr id="718" name="Google Shape;718;g334ddfe0847_0_5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9" name="Google Shape;719;g334ddfe0847_0_5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8" name="Shape 728"/>
        <p:cNvGrpSpPr/>
        <p:nvPr/>
      </p:nvGrpSpPr>
      <p:grpSpPr>
        <a:xfrm>
          <a:off x="0" y="0"/>
          <a:ext cx="0" cy="0"/>
          <a:chOff x="0" y="0"/>
          <a:chExt cx="0" cy="0"/>
        </a:xfrm>
      </p:grpSpPr>
      <p:sp>
        <p:nvSpPr>
          <p:cNvPr id="729" name="Google Shape;729;g334ddfe0847_0_5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0" name="Google Shape;730;g334ddfe0847_0_5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e your thoughts and experience with your fellow participants?</a:t>
            </a:r>
            <a:endParaRPr i="1">
              <a:solidFill>
                <a:schemeClr val="dk1"/>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5" name="Shape 735"/>
        <p:cNvGrpSpPr/>
        <p:nvPr/>
      </p:nvGrpSpPr>
      <p:grpSpPr>
        <a:xfrm>
          <a:off x="0" y="0"/>
          <a:ext cx="0" cy="0"/>
          <a:chOff x="0" y="0"/>
          <a:chExt cx="0" cy="0"/>
        </a:xfrm>
      </p:grpSpPr>
      <p:sp>
        <p:nvSpPr>
          <p:cNvPr id="736" name="Google Shape;736;g334ddfe0847_0_5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7" name="Google Shape;737;g334ddfe0847_0_5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2" name="Shape 742"/>
        <p:cNvGrpSpPr/>
        <p:nvPr/>
      </p:nvGrpSpPr>
      <p:grpSpPr>
        <a:xfrm>
          <a:off x="0" y="0"/>
          <a:ext cx="0" cy="0"/>
          <a:chOff x="0" y="0"/>
          <a:chExt cx="0" cy="0"/>
        </a:xfrm>
      </p:grpSpPr>
      <p:sp>
        <p:nvSpPr>
          <p:cNvPr id="743" name="Google Shape;743;g334ddfe0847_0_5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4" name="Google Shape;744;g334ddfe0847_0_5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7" name="Shape 537"/>
        <p:cNvGrpSpPr/>
        <p:nvPr/>
      </p:nvGrpSpPr>
      <p:grpSpPr>
        <a:xfrm>
          <a:off x="0" y="0"/>
          <a:ext cx="0" cy="0"/>
          <a:chOff x="0" y="0"/>
          <a:chExt cx="0" cy="0"/>
        </a:xfrm>
      </p:grpSpPr>
      <p:sp>
        <p:nvSpPr>
          <p:cNvPr id="538" name="Google Shape;538;g3dc03e9bffb_0_6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9" name="Google Shape;539;g3dc03e9bffb_0_6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9" name="Shape 749"/>
        <p:cNvGrpSpPr/>
        <p:nvPr/>
      </p:nvGrpSpPr>
      <p:grpSpPr>
        <a:xfrm>
          <a:off x="0" y="0"/>
          <a:ext cx="0" cy="0"/>
          <a:chOff x="0" y="0"/>
          <a:chExt cx="0" cy="0"/>
        </a:xfrm>
      </p:grpSpPr>
      <p:sp>
        <p:nvSpPr>
          <p:cNvPr id="750" name="Google Shape;750;g334ddfe0847_0_5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1" name="Google Shape;751;g334ddfe0847_0_5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8" name="Shape 758"/>
        <p:cNvGrpSpPr/>
        <p:nvPr/>
      </p:nvGrpSpPr>
      <p:grpSpPr>
        <a:xfrm>
          <a:off x="0" y="0"/>
          <a:ext cx="0" cy="0"/>
          <a:chOff x="0" y="0"/>
          <a:chExt cx="0" cy="0"/>
        </a:xfrm>
      </p:grpSpPr>
      <p:sp>
        <p:nvSpPr>
          <p:cNvPr id="759" name="Google Shape;759;g334ddfe0847_0_6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0" name="Google Shape;760;g334ddfe0847_0_6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chemeClr val="dk1"/>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7" name="Shape 767"/>
        <p:cNvGrpSpPr/>
        <p:nvPr/>
      </p:nvGrpSpPr>
      <p:grpSpPr>
        <a:xfrm>
          <a:off x="0" y="0"/>
          <a:ext cx="0" cy="0"/>
          <a:chOff x="0" y="0"/>
          <a:chExt cx="0" cy="0"/>
        </a:xfrm>
      </p:grpSpPr>
      <p:sp>
        <p:nvSpPr>
          <p:cNvPr id="768" name="Google Shape;768;g334ddfe0847_0_6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9" name="Google Shape;769;g334ddfe0847_0_6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6" name="Shape 776"/>
        <p:cNvGrpSpPr/>
        <p:nvPr/>
      </p:nvGrpSpPr>
      <p:grpSpPr>
        <a:xfrm>
          <a:off x="0" y="0"/>
          <a:ext cx="0" cy="0"/>
          <a:chOff x="0" y="0"/>
          <a:chExt cx="0" cy="0"/>
        </a:xfrm>
      </p:grpSpPr>
      <p:sp>
        <p:nvSpPr>
          <p:cNvPr id="777" name="Google Shape;777;g334ddfe0847_0_6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8" name="Google Shape;778;g334ddfe0847_0_6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5" name="Shape 785"/>
        <p:cNvGrpSpPr/>
        <p:nvPr/>
      </p:nvGrpSpPr>
      <p:grpSpPr>
        <a:xfrm>
          <a:off x="0" y="0"/>
          <a:ext cx="0" cy="0"/>
          <a:chOff x="0" y="0"/>
          <a:chExt cx="0" cy="0"/>
        </a:xfrm>
      </p:grpSpPr>
      <p:sp>
        <p:nvSpPr>
          <p:cNvPr id="786" name="Google Shape;786;g334ddfe0847_0_6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7" name="Google Shape;787;g334ddfe0847_0_6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chemeClr val="dk1"/>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6" name="Shape 796"/>
        <p:cNvGrpSpPr/>
        <p:nvPr/>
      </p:nvGrpSpPr>
      <p:grpSpPr>
        <a:xfrm>
          <a:off x="0" y="0"/>
          <a:ext cx="0" cy="0"/>
          <a:chOff x="0" y="0"/>
          <a:chExt cx="0" cy="0"/>
        </a:xfrm>
      </p:grpSpPr>
      <p:sp>
        <p:nvSpPr>
          <p:cNvPr id="797" name="Google Shape;797;g3dc03e9bffb_0_15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8" name="Google Shape;798;g3dc03e9bffb_0_15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5" name="Shape 805"/>
        <p:cNvGrpSpPr/>
        <p:nvPr/>
      </p:nvGrpSpPr>
      <p:grpSpPr>
        <a:xfrm>
          <a:off x="0" y="0"/>
          <a:ext cx="0" cy="0"/>
          <a:chOff x="0" y="0"/>
          <a:chExt cx="0" cy="0"/>
        </a:xfrm>
      </p:grpSpPr>
      <p:sp>
        <p:nvSpPr>
          <p:cNvPr id="806" name="Google Shape;806;g2b53bee8d36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7" name="Google Shape;807;g2b53bee8d3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1" name="Shape 811"/>
        <p:cNvGrpSpPr/>
        <p:nvPr/>
      </p:nvGrpSpPr>
      <p:grpSpPr>
        <a:xfrm>
          <a:off x="0" y="0"/>
          <a:ext cx="0" cy="0"/>
          <a:chOff x="0" y="0"/>
          <a:chExt cx="0" cy="0"/>
        </a:xfrm>
      </p:grpSpPr>
      <p:sp>
        <p:nvSpPr>
          <p:cNvPr id="812" name="Google Shape;812;g25039a93f9e_0_2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3" name="Google Shape;813;g25039a93f9e_0_2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Notes: </a:t>
            </a:r>
            <a:r>
              <a:rPr lang="en">
                <a:solidFill>
                  <a:schemeClr val="dk1"/>
                </a:solidFill>
              </a:rPr>
              <a:t>See you all at the top the hour (use the generic way of pointing to time, e.g., 5 minutes passed the hour) (PAUSE RECORDING)</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7" name="Shape 817"/>
        <p:cNvGrpSpPr/>
        <p:nvPr/>
      </p:nvGrpSpPr>
      <p:grpSpPr>
        <a:xfrm>
          <a:off x="0" y="0"/>
          <a:ext cx="0" cy="0"/>
          <a:chOff x="0" y="0"/>
          <a:chExt cx="0" cy="0"/>
        </a:xfrm>
      </p:grpSpPr>
      <p:sp>
        <p:nvSpPr>
          <p:cNvPr id="818" name="Google Shape;818;g334ddfe0847_0_12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9" name="Google Shape;819;g334ddfe0847_0_12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b="1">
              <a:solidFill>
                <a:schemeClr val="dk1"/>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6" name="Shape 826"/>
        <p:cNvGrpSpPr/>
        <p:nvPr/>
      </p:nvGrpSpPr>
      <p:grpSpPr>
        <a:xfrm>
          <a:off x="0" y="0"/>
          <a:ext cx="0" cy="0"/>
          <a:chOff x="0" y="0"/>
          <a:chExt cx="0" cy="0"/>
        </a:xfrm>
      </p:grpSpPr>
      <p:sp>
        <p:nvSpPr>
          <p:cNvPr id="827" name="Google Shape;827;g334ddfe0847_0_12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8" name="Google Shape;828;g334ddfe0847_0_12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4" name="Shape 544"/>
        <p:cNvGrpSpPr/>
        <p:nvPr/>
      </p:nvGrpSpPr>
      <p:grpSpPr>
        <a:xfrm>
          <a:off x="0" y="0"/>
          <a:ext cx="0" cy="0"/>
          <a:chOff x="0" y="0"/>
          <a:chExt cx="0" cy="0"/>
        </a:xfrm>
      </p:grpSpPr>
      <p:sp>
        <p:nvSpPr>
          <p:cNvPr id="545" name="Google Shape;545;g3dc03e9bffb_0_6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6" name="Google Shape;546;g3dc03e9bffb_0_6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https://bit.ly/AREN-PREreview-sharednotes-1</a:t>
            </a:r>
            <a:endParaRPr>
              <a:solidFill>
                <a:schemeClr val="dk1"/>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3" name="Shape 833"/>
        <p:cNvGrpSpPr/>
        <p:nvPr/>
      </p:nvGrpSpPr>
      <p:grpSpPr>
        <a:xfrm>
          <a:off x="0" y="0"/>
          <a:ext cx="0" cy="0"/>
          <a:chOff x="0" y="0"/>
          <a:chExt cx="0" cy="0"/>
        </a:xfrm>
      </p:grpSpPr>
      <p:sp>
        <p:nvSpPr>
          <p:cNvPr id="834" name="Google Shape;834;g334ddfe0847_0_12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5" name="Google Shape;835;g334ddfe0847_0_12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4" name="Shape 844"/>
        <p:cNvGrpSpPr/>
        <p:nvPr/>
      </p:nvGrpSpPr>
      <p:grpSpPr>
        <a:xfrm>
          <a:off x="0" y="0"/>
          <a:ext cx="0" cy="0"/>
          <a:chOff x="0" y="0"/>
          <a:chExt cx="0" cy="0"/>
        </a:xfrm>
      </p:grpSpPr>
      <p:sp>
        <p:nvSpPr>
          <p:cNvPr id="845" name="Google Shape;845;g334ddfe0847_0_12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6" name="Google Shape;846;g334ddfe0847_0_12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0" name="Shape 850"/>
        <p:cNvGrpSpPr/>
        <p:nvPr/>
      </p:nvGrpSpPr>
      <p:grpSpPr>
        <a:xfrm>
          <a:off x="0" y="0"/>
          <a:ext cx="0" cy="0"/>
          <a:chOff x="0" y="0"/>
          <a:chExt cx="0" cy="0"/>
        </a:xfrm>
      </p:grpSpPr>
      <p:sp>
        <p:nvSpPr>
          <p:cNvPr id="851" name="Google Shape;851;g334ddfe0847_0_12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52" name="Google Shape;852;g334ddfe0847_0_12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chemeClr val="dk1"/>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7" name="Shape 857"/>
        <p:cNvGrpSpPr/>
        <p:nvPr/>
      </p:nvGrpSpPr>
      <p:grpSpPr>
        <a:xfrm>
          <a:off x="0" y="0"/>
          <a:ext cx="0" cy="0"/>
          <a:chOff x="0" y="0"/>
          <a:chExt cx="0" cy="0"/>
        </a:xfrm>
      </p:grpSpPr>
      <p:sp>
        <p:nvSpPr>
          <p:cNvPr id="858" name="Google Shape;858;g334ddfe0847_0_12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59" name="Google Shape;859;g334ddfe0847_0_12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3" name="Shape 863"/>
        <p:cNvGrpSpPr/>
        <p:nvPr/>
      </p:nvGrpSpPr>
      <p:grpSpPr>
        <a:xfrm>
          <a:off x="0" y="0"/>
          <a:ext cx="0" cy="0"/>
          <a:chOff x="0" y="0"/>
          <a:chExt cx="0" cy="0"/>
        </a:xfrm>
      </p:grpSpPr>
      <p:sp>
        <p:nvSpPr>
          <p:cNvPr id="864" name="Google Shape;864;g334ddfe0847_0_13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5" name="Google Shape;865;g334ddfe0847_0_13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b="1">
              <a:solidFill>
                <a:schemeClr val="dk1"/>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7" name="Shape 877"/>
        <p:cNvGrpSpPr/>
        <p:nvPr/>
      </p:nvGrpSpPr>
      <p:grpSpPr>
        <a:xfrm>
          <a:off x="0" y="0"/>
          <a:ext cx="0" cy="0"/>
          <a:chOff x="0" y="0"/>
          <a:chExt cx="0" cy="0"/>
        </a:xfrm>
      </p:grpSpPr>
      <p:sp>
        <p:nvSpPr>
          <p:cNvPr id="878" name="Google Shape;878;g334ddfe0847_0_13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9" name="Google Shape;879;g334ddfe0847_0_13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sz="900">
              <a:solidFill>
                <a:schemeClr val="dk1"/>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4" name="Shape 884"/>
        <p:cNvGrpSpPr/>
        <p:nvPr/>
      </p:nvGrpSpPr>
      <p:grpSpPr>
        <a:xfrm>
          <a:off x="0" y="0"/>
          <a:ext cx="0" cy="0"/>
          <a:chOff x="0" y="0"/>
          <a:chExt cx="0" cy="0"/>
        </a:xfrm>
      </p:grpSpPr>
      <p:sp>
        <p:nvSpPr>
          <p:cNvPr id="885" name="Google Shape;885;g334ddfe0847_0_13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6" name="Google Shape;886;g334ddfe0847_0_13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sz="900">
              <a:solidFill>
                <a:schemeClr val="dk1"/>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0" name="Shape 890"/>
        <p:cNvGrpSpPr/>
        <p:nvPr/>
      </p:nvGrpSpPr>
      <p:grpSpPr>
        <a:xfrm>
          <a:off x="0" y="0"/>
          <a:ext cx="0" cy="0"/>
          <a:chOff x="0" y="0"/>
          <a:chExt cx="0" cy="0"/>
        </a:xfrm>
      </p:grpSpPr>
      <p:sp>
        <p:nvSpPr>
          <p:cNvPr id="891" name="Google Shape;891;g334ddfe0847_0_13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2" name="Google Shape;892;g334ddfe0847_0_13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sz="900">
              <a:solidFill>
                <a:schemeClr val="dk1"/>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6" name="Shape 896"/>
        <p:cNvGrpSpPr/>
        <p:nvPr/>
      </p:nvGrpSpPr>
      <p:grpSpPr>
        <a:xfrm>
          <a:off x="0" y="0"/>
          <a:ext cx="0" cy="0"/>
          <a:chOff x="0" y="0"/>
          <a:chExt cx="0" cy="0"/>
        </a:xfrm>
      </p:grpSpPr>
      <p:sp>
        <p:nvSpPr>
          <p:cNvPr id="897" name="Google Shape;897;g334ddfe0847_0_16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8" name="Google Shape;898;g334ddfe0847_0_16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chemeClr val="dk1"/>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5" name="Shape 905"/>
        <p:cNvGrpSpPr/>
        <p:nvPr/>
      </p:nvGrpSpPr>
      <p:grpSpPr>
        <a:xfrm>
          <a:off x="0" y="0"/>
          <a:ext cx="0" cy="0"/>
          <a:chOff x="0" y="0"/>
          <a:chExt cx="0" cy="0"/>
        </a:xfrm>
      </p:grpSpPr>
      <p:sp>
        <p:nvSpPr>
          <p:cNvPr id="906" name="Google Shape;906;g334ddfe0847_0_16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7" name="Google Shape;907;g334ddfe0847_0_16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b="1">
              <a:solidFill>
                <a:schemeClr val="dk1"/>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2" name="Shape 552"/>
        <p:cNvGrpSpPr/>
        <p:nvPr/>
      </p:nvGrpSpPr>
      <p:grpSpPr>
        <a:xfrm>
          <a:off x="0" y="0"/>
          <a:ext cx="0" cy="0"/>
          <a:chOff x="0" y="0"/>
          <a:chExt cx="0" cy="0"/>
        </a:xfrm>
      </p:grpSpPr>
      <p:sp>
        <p:nvSpPr>
          <p:cNvPr id="553" name="Google Shape;553;g3dc03e9bffb_0_7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4" name="Google Shape;554;g3dc03e9bffb_0_7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2" name="Shape 912"/>
        <p:cNvGrpSpPr/>
        <p:nvPr/>
      </p:nvGrpSpPr>
      <p:grpSpPr>
        <a:xfrm>
          <a:off x="0" y="0"/>
          <a:ext cx="0" cy="0"/>
          <a:chOff x="0" y="0"/>
          <a:chExt cx="0" cy="0"/>
        </a:xfrm>
      </p:grpSpPr>
      <p:sp>
        <p:nvSpPr>
          <p:cNvPr id="913" name="Google Shape;913;g334ddfe0847_0_16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14" name="Google Shape;914;g334ddfe0847_0_16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8" name="Shape 918"/>
        <p:cNvGrpSpPr/>
        <p:nvPr/>
      </p:nvGrpSpPr>
      <p:grpSpPr>
        <a:xfrm>
          <a:off x="0" y="0"/>
          <a:ext cx="0" cy="0"/>
          <a:chOff x="0" y="0"/>
          <a:chExt cx="0" cy="0"/>
        </a:xfrm>
      </p:grpSpPr>
      <p:sp>
        <p:nvSpPr>
          <p:cNvPr id="919" name="Google Shape;919;g3dc03e9bffb_0_16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0" name="Google Shape;920;g3dc03e9bffb_0_16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2" name="Shape 932"/>
        <p:cNvGrpSpPr/>
        <p:nvPr/>
      </p:nvGrpSpPr>
      <p:grpSpPr>
        <a:xfrm>
          <a:off x="0" y="0"/>
          <a:ext cx="0" cy="0"/>
          <a:chOff x="0" y="0"/>
          <a:chExt cx="0" cy="0"/>
        </a:xfrm>
      </p:grpSpPr>
      <p:sp>
        <p:nvSpPr>
          <p:cNvPr id="933" name="Google Shape;933;g3dc03e9bffb_0_13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4" name="Google Shape;934;g3dc03e9bffb_0_13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9" name="Shape 559"/>
        <p:cNvGrpSpPr/>
        <p:nvPr/>
      </p:nvGrpSpPr>
      <p:grpSpPr>
        <a:xfrm>
          <a:off x="0" y="0"/>
          <a:ext cx="0" cy="0"/>
          <a:chOff x="0" y="0"/>
          <a:chExt cx="0" cy="0"/>
        </a:xfrm>
      </p:grpSpPr>
      <p:sp>
        <p:nvSpPr>
          <p:cNvPr id="560" name="Google Shape;560;g3dc03e9bffb_0_7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1" name="Google Shape;561;g3dc03e9bffb_0_7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6" name="Shape 566"/>
        <p:cNvGrpSpPr/>
        <p:nvPr/>
      </p:nvGrpSpPr>
      <p:grpSpPr>
        <a:xfrm>
          <a:off x="0" y="0"/>
          <a:ext cx="0" cy="0"/>
          <a:chOff x="0" y="0"/>
          <a:chExt cx="0" cy="0"/>
        </a:xfrm>
      </p:grpSpPr>
      <p:sp>
        <p:nvSpPr>
          <p:cNvPr id="567" name="Google Shape;567;g3dc03e9bffb_0_10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8" name="Google Shape;568;g3dc03e9bffb_0_10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2" name="Shape 572"/>
        <p:cNvGrpSpPr/>
        <p:nvPr/>
      </p:nvGrpSpPr>
      <p:grpSpPr>
        <a:xfrm>
          <a:off x="0" y="0"/>
          <a:ext cx="0" cy="0"/>
          <a:chOff x="0" y="0"/>
          <a:chExt cx="0" cy="0"/>
        </a:xfrm>
      </p:grpSpPr>
      <p:sp>
        <p:nvSpPr>
          <p:cNvPr id="573" name="Google Shape;573;g3dc03e9bffb_0_12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4" name="Google Shape;574;g3dc03e9bffb_0_12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4" name="Shape 584"/>
        <p:cNvGrpSpPr/>
        <p:nvPr/>
      </p:nvGrpSpPr>
      <p:grpSpPr>
        <a:xfrm>
          <a:off x="0" y="0"/>
          <a:ext cx="0" cy="0"/>
          <a:chOff x="0" y="0"/>
          <a:chExt cx="0" cy="0"/>
        </a:xfrm>
      </p:grpSpPr>
      <p:sp>
        <p:nvSpPr>
          <p:cNvPr id="585" name="Google Shape;585;g3dc03e9bffb_0_10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6" name="Google Shape;586;g3dc03e9bffb_0_10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b="1">
              <a:solidFill>
                <a:schemeClr val="dk1"/>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2" name="Shape 592"/>
        <p:cNvGrpSpPr/>
        <p:nvPr/>
      </p:nvGrpSpPr>
      <p:grpSpPr>
        <a:xfrm>
          <a:off x="0" y="0"/>
          <a:ext cx="0" cy="0"/>
          <a:chOff x="0" y="0"/>
          <a:chExt cx="0" cy="0"/>
        </a:xfrm>
      </p:grpSpPr>
      <p:sp>
        <p:nvSpPr>
          <p:cNvPr id="593" name="Google Shape;593;g3d130187fe9_0_11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4" name="Google Shape;594;g3d130187fe9_0_11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200"/>
              </a:spcAft>
              <a:buClr>
                <a:schemeClr val="dk1"/>
              </a:buClr>
              <a:buSzPts val="1100"/>
              <a:buFont typeface="Arial"/>
              <a:buNone/>
            </a:pPr>
            <a:r>
              <a:t/>
            </a:r>
            <a:endParaRPr>
              <a:solidFill>
                <a:schemeClr val="dk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png"/></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png"/></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2.png"/></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png"/></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5.xml"/><Relationship Id="rId2"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2.png"/></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2.png"/></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2.png"/></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1.png"/></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1.png"/></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1.png"/></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1.png"/></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1.png"/></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1.png"/></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1.png"/></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1.png"/></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1.png"/></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1.png"/></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2.png"/></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2.png"/></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2.png"/></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1.png"/></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2.png"/></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68.png"/></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68.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8.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8.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5.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7.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68.png"/></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68.png"/></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68.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png"/></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png"/></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png"/></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3.png"/></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68.png"/></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68.png"/></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png"/></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5.png"/></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8.png"/><Relationship Id="rId3" Type="http://schemas.openxmlformats.org/officeDocument/2006/relationships/image" Target="../media/image5.png"/></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8" name="Shape 8"/>
        <p:cNvGrpSpPr/>
        <p:nvPr/>
      </p:nvGrpSpPr>
      <p:grpSpPr>
        <a:xfrm>
          <a:off x="0" y="0"/>
          <a:ext cx="0" cy="0"/>
          <a:chOff x="0" y="0"/>
          <a:chExt cx="0" cy="0"/>
        </a:xfrm>
      </p:grpSpPr>
      <p:sp>
        <p:nvSpPr>
          <p:cNvPr id="9" name="Google Shape;9;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5200"/>
              <a:buFont typeface="IBM Plex Sans"/>
              <a:buNone/>
              <a:defRPr sz="5200">
                <a:latin typeface="IBM Plex Sans"/>
                <a:ea typeface="IBM Plex Sans"/>
                <a:cs typeface="IBM Plex Sans"/>
                <a:sym typeface="IBM Plex Sans"/>
              </a:defRPr>
            </a:lvl1pPr>
            <a:lvl2pPr lvl="1" rtl="0" algn="ctr">
              <a:spcBef>
                <a:spcPts val="0"/>
              </a:spcBef>
              <a:spcAft>
                <a:spcPts val="0"/>
              </a:spcAft>
              <a:buSzPts val="5200"/>
              <a:buFont typeface="IBM Plex Sans"/>
              <a:buNone/>
              <a:defRPr sz="5200">
                <a:latin typeface="IBM Plex Sans"/>
                <a:ea typeface="IBM Plex Sans"/>
                <a:cs typeface="IBM Plex Sans"/>
                <a:sym typeface="IBM Plex Sans"/>
              </a:defRPr>
            </a:lvl2pPr>
            <a:lvl3pPr lvl="2" rtl="0" algn="ctr">
              <a:spcBef>
                <a:spcPts val="0"/>
              </a:spcBef>
              <a:spcAft>
                <a:spcPts val="0"/>
              </a:spcAft>
              <a:buSzPts val="5200"/>
              <a:buFont typeface="IBM Plex Sans"/>
              <a:buNone/>
              <a:defRPr sz="5200">
                <a:latin typeface="IBM Plex Sans"/>
                <a:ea typeface="IBM Plex Sans"/>
                <a:cs typeface="IBM Plex Sans"/>
                <a:sym typeface="IBM Plex Sans"/>
              </a:defRPr>
            </a:lvl3pPr>
            <a:lvl4pPr lvl="3" rtl="0" algn="ctr">
              <a:spcBef>
                <a:spcPts val="0"/>
              </a:spcBef>
              <a:spcAft>
                <a:spcPts val="0"/>
              </a:spcAft>
              <a:buSzPts val="5200"/>
              <a:buFont typeface="IBM Plex Sans"/>
              <a:buNone/>
              <a:defRPr sz="5200">
                <a:latin typeface="IBM Plex Sans"/>
                <a:ea typeface="IBM Plex Sans"/>
                <a:cs typeface="IBM Plex Sans"/>
                <a:sym typeface="IBM Plex Sans"/>
              </a:defRPr>
            </a:lvl4pPr>
            <a:lvl5pPr lvl="4" rtl="0" algn="ctr">
              <a:spcBef>
                <a:spcPts val="0"/>
              </a:spcBef>
              <a:spcAft>
                <a:spcPts val="0"/>
              </a:spcAft>
              <a:buSzPts val="5200"/>
              <a:buFont typeface="IBM Plex Sans"/>
              <a:buNone/>
              <a:defRPr sz="5200">
                <a:latin typeface="IBM Plex Sans"/>
                <a:ea typeface="IBM Plex Sans"/>
                <a:cs typeface="IBM Plex Sans"/>
                <a:sym typeface="IBM Plex Sans"/>
              </a:defRPr>
            </a:lvl5pPr>
            <a:lvl6pPr lvl="5" rtl="0" algn="ctr">
              <a:spcBef>
                <a:spcPts val="0"/>
              </a:spcBef>
              <a:spcAft>
                <a:spcPts val="0"/>
              </a:spcAft>
              <a:buSzPts val="5200"/>
              <a:buFont typeface="IBM Plex Sans"/>
              <a:buNone/>
              <a:defRPr sz="5200">
                <a:latin typeface="IBM Plex Sans"/>
                <a:ea typeface="IBM Plex Sans"/>
                <a:cs typeface="IBM Plex Sans"/>
                <a:sym typeface="IBM Plex Sans"/>
              </a:defRPr>
            </a:lvl6pPr>
            <a:lvl7pPr lvl="6" rtl="0" algn="ctr">
              <a:spcBef>
                <a:spcPts val="0"/>
              </a:spcBef>
              <a:spcAft>
                <a:spcPts val="0"/>
              </a:spcAft>
              <a:buSzPts val="5200"/>
              <a:buFont typeface="IBM Plex Sans"/>
              <a:buNone/>
              <a:defRPr sz="5200">
                <a:latin typeface="IBM Plex Sans"/>
                <a:ea typeface="IBM Plex Sans"/>
                <a:cs typeface="IBM Plex Sans"/>
                <a:sym typeface="IBM Plex Sans"/>
              </a:defRPr>
            </a:lvl7pPr>
            <a:lvl8pPr lvl="7" rtl="0" algn="ctr">
              <a:spcBef>
                <a:spcPts val="0"/>
              </a:spcBef>
              <a:spcAft>
                <a:spcPts val="0"/>
              </a:spcAft>
              <a:buSzPts val="5200"/>
              <a:buFont typeface="IBM Plex Sans"/>
              <a:buNone/>
              <a:defRPr sz="5200">
                <a:latin typeface="IBM Plex Sans"/>
                <a:ea typeface="IBM Plex Sans"/>
                <a:cs typeface="IBM Plex Sans"/>
                <a:sym typeface="IBM Plex Sans"/>
              </a:defRPr>
            </a:lvl8pPr>
            <a:lvl9pPr lvl="8" rtl="0" algn="ctr">
              <a:spcBef>
                <a:spcPts val="0"/>
              </a:spcBef>
              <a:spcAft>
                <a:spcPts val="0"/>
              </a:spcAft>
              <a:buSzPts val="5200"/>
              <a:buFont typeface="IBM Plex Sans"/>
              <a:buNone/>
              <a:defRPr sz="5200">
                <a:latin typeface="IBM Plex Sans"/>
                <a:ea typeface="IBM Plex Sans"/>
                <a:cs typeface="IBM Plex Sans"/>
                <a:sym typeface="IBM Plex Sans"/>
              </a:defRPr>
            </a:lvl9pPr>
          </a:lstStyle>
          <a:p/>
        </p:txBody>
      </p:sp>
      <p:sp>
        <p:nvSpPr>
          <p:cNvPr id="10" name="Google Shape;10;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SzPts val="2800"/>
              <a:buFont typeface="IBM Plex Sans"/>
              <a:buNone/>
              <a:defRPr sz="2800">
                <a:latin typeface="IBM Plex Sans"/>
                <a:ea typeface="IBM Plex Sans"/>
                <a:cs typeface="IBM Plex Sans"/>
                <a:sym typeface="IBM Plex Sans"/>
              </a:defRPr>
            </a:lvl1pPr>
            <a:lvl2pPr lvl="1" rtl="0" algn="ctr">
              <a:lnSpc>
                <a:spcPct val="100000"/>
              </a:lnSpc>
              <a:spcBef>
                <a:spcPts val="0"/>
              </a:spcBef>
              <a:spcAft>
                <a:spcPts val="0"/>
              </a:spcAft>
              <a:buSzPts val="2800"/>
              <a:buFont typeface="IBM Plex Sans"/>
              <a:buNone/>
              <a:defRPr sz="2800">
                <a:latin typeface="IBM Plex Sans"/>
                <a:ea typeface="IBM Plex Sans"/>
                <a:cs typeface="IBM Plex Sans"/>
                <a:sym typeface="IBM Plex Sans"/>
              </a:defRPr>
            </a:lvl2pPr>
            <a:lvl3pPr lvl="2" rtl="0" algn="ctr">
              <a:lnSpc>
                <a:spcPct val="100000"/>
              </a:lnSpc>
              <a:spcBef>
                <a:spcPts val="0"/>
              </a:spcBef>
              <a:spcAft>
                <a:spcPts val="0"/>
              </a:spcAft>
              <a:buSzPts val="2800"/>
              <a:buFont typeface="IBM Plex Sans"/>
              <a:buNone/>
              <a:defRPr sz="2800">
                <a:latin typeface="IBM Plex Sans"/>
                <a:ea typeface="IBM Plex Sans"/>
                <a:cs typeface="IBM Plex Sans"/>
                <a:sym typeface="IBM Plex Sans"/>
              </a:defRPr>
            </a:lvl3pPr>
            <a:lvl4pPr lvl="3" rtl="0" algn="ctr">
              <a:lnSpc>
                <a:spcPct val="100000"/>
              </a:lnSpc>
              <a:spcBef>
                <a:spcPts val="0"/>
              </a:spcBef>
              <a:spcAft>
                <a:spcPts val="0"/>
              </a:spcAft>
              <a:buSzPts val="2800"/>
              <a:buFont typeface="IBM Plex Sans"/>
              <a:buNone/>
              <a:defRPr sz="2800">
                <a:latin typeface="IBM Plex Sans"/>
                <a:ea typeface="IBM Plex Sans"/>
                <a:cs typeface="IBM Plex Sans"/>
                <a:sym typeface="IBM Plex Sans"/>
              </a:defRPr>
            </a:lvl4pPr>
            <a:lvl5pPr lvl="4" rtl="0" algn="ctr">
              <a:lnSpc>
                <a:spcPct val="100000"/>
              </a:lnSpc>
              <a:spcBef>
                <a:spcPts val="0"/>
              </a:spcBef>
              <a:spcAft>
                <a:spcPts val="0"/>
              </a:spcAft>
              <a:buSzPts val="2800"/>
              <a:buFont typeface="IBM Plex Sans"/>
              <a:buNone/>
              <a:defRPr sz="2800">
                <a:latin typeface="IBM Plex Sans"/>
                <a:ea typeface="IBM Plex Sans"/>
                <a:cs typeface="IBM Plex Sans"/>
                <a:sym typeface="IBM Plex Sans"/>
              </a:defRPr>
            </a:lvl5pPr>
            <a:lvl6pPr lvl="5" rtl="0" algn="ctr">
              <a:lnSpc>
                <a:spcPct val="100000"/>
              </a:lnSpc>
              <a:spcBef>
                <a:spcPts val="0"/>
              </a:spcBef>
              <a:spcAft>
                <a:spcPts val="0"/>
              </a:spcAft>
              <a:buSzPts val="2800"/>
              <a:buFont typeface="IBM Plex Sans"/>
              <a:buNone/>
              <a:defRPr sz="2800">
                <a:latin typeface="IBM Plex Sans"/>
                <a:ea typeface="IBM Plex Sans"/>
                <a:cs typeface="IBM Plex Sans"/>
                <a:sym typeface="IBM Plex Sans"/>
              </a:defRPr>
            </a:lvl6pPr>
            <a:lvl7pPr lvl="6" rtl="0" algn="ctr">
              <a:lnSpc>
                <a:spcPct val="100000"/>
              </a:lnSpc>
              <a:spcBef>
                <a:spcPts val="0"/>
              </a:spcBef>
              <a:spcAft>
                <a:spcPts val="0"/>
              </a:spcAft>
              <a:buSzPts val="2800"/>
              <a:buFont typeface="IBM Plex Sans"/>
              <a:buNone/>
              <a:defRPr sz="2800">
                <a:latin typeface="IBM Plex Sans"/>
                <a:ea typeface="IBM Plex Sans"/>
                <a:cs typeface="IBM Plex Sans"/>
                <a:sym typeface="IBM Plex Sans"/>
              </a:defRPr>
            </a:lvl7pPr>
            <a:lvl8pPr lvl="7" rtl="0" algn="ctr">
              <a:lnSpc>
                <a:spcPct val="100000"/>
              </a:lnSpc>
              <a:spcBef>
                <a:spcPts val="0"/>
              </a:spcBef>
              <a:spcAft>
                <a:spcPts val="0"/>
              </a:spcAft>
              <a:buSzPts val="2800"/>
              <a:buFont typeface="IBM Plex Sans"/>
              <a:buNone/>
              <a:defRPr sz="2800">
                <a:latin typeface="IBM Plex Sans"/>
                <a:ea typeface="IBM Plex Sans"/>
                <a:cs typeface="IBM Plex Sans"/>
                <a:sym typeface="IBM Plex Sans"/>
              </a:defRPr>
            </a:lvl8pPr>
            <a:lvl9pPr lvl="8" rtl="0" algn="ctr">
              <a:lnSpc>
                <a:spcPct val="100000"/>
              </a:lnSpc>
              <a:spcBef>
                <a:spcPts val="0"/>
              </a:spcBef>
              <a:spcAft>
                <a:spcPts val="0"/>
              </a:spcAft>
              <a:buSzPts val="2800"/>
              <a:buFont typeface="IBM Plex Sans"/>
              <a:buNone/>
              <a:defRPr sz="2800">
                <a:latin typeface="IBM Plex Sans"/>
                <a:ea typeface="IBM Plex Sans"/>
                <a:cs typeface="IBM Plex Sans"/>
                <a:sym typeface="IBM Plex Sans"/>
              </a:defRPr>
            </a:lvl9pPr>
          </a:lstStyle>
          <a:p/>
        </p:txBody>
      </p:sp>
      <p:pic>
        <p:nvPicPr>
          <p:cNvPr id="11" name="Google Shape;11;p2"/>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3" name="Shape 43"/>
        <p:cNvGrpSpPr/>
        <p:nvPr/>
      </p:nvGrpSpPr>
      <p:grpSpPr>
        <a:xfrm>
          <a:off x="0" y="0"/>
          <a:ext cx="0" cy="0"/>
          <a:chOff x="0" y="0"/>
          <a:chExt cx="0" cy="0"/>
        </a:xfrm>
      </p:grpSpPr>
      <p:sp>
        <p:nvSpPr>
          <p:cNvPr id="44" name="Google Shape;44;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12000"/>
              <a:buNone/>
              <a:defRPr sz="12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45" name="Google Shape;45;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rtl="0" algn="ctr">
              <a:spcBef>
                <a:spcPts val="0"/>
              </a:spcBef>
              <a:spcAft>
                <a:spcPts val="0"/>
              </a:spcAft>
              <a:buClr>
                <a:srgbClr val="E4002C"/>
              </a:buClr>
              <a:buSzPts val="1800"/>
              <a:buFont typeface="IBM Plex Sans"/>
              <a:buChar char="๏"/>
              <a:defRPr>
                <a:latin typeface="IBM Plex Sans"/>
                <a:ea typeface="IBM Plex Sans"/>
                <a:cs typeface="IBM Plex Sans"/>
                <a:sym typeface="IBM Plex Sans"/>
              </a:defRPr>
            </a:lvl1pPr>
            <a:lvl2pPr indent="-317500" lvl="1" marL="914400" rtl="0" algn="ctr">
              <a:spcBef>
                <a:spcPts val="0"/>
              </a:spcBef>
              <a:spcAft>
                <a:spcPts val="0"/>
              </a:spcAft>
              <a:buSzPts val="1400"/>
              <a:buFont typeface="IBM Plex Sans"/>
              <a:buChar char="○"/>
              <a:defRPr>
                <a:latin typeface="IBM Plex Sans"/>
                <a:ea typeface="IBM Plex Sans"/>
                <a:cs typeface="IBM Plex Sans"/>
                <a:sym typeface="IBM Plex Sans"/>
              </a:defRPr>
            </a:lvl2pPr>
            <a:lvl3pPr indent="-317500" lvl="2" marL="1371600" rtl="0" algn="ctr">
              <a:spcBef>
                <a:spcPts val="0"/>
              </a:spcBef>
              <a:spcAft>
                <a:spcPts val="0"/>
              </a:spcAft>
              <a:buSzPts val="1400"/>
              <a:buFont typeface="IBM Plex Sans"/>
              <a:buChar char="■"/>
              <a:defRPr>
                <a:latin typeface="IBM Plex Sans"/>
                <a:ea typeface="IBM Plex Sans"/>
                <a:cs typeface="IBM Plex Sans"/>
                <a:sym typeface="IBM Plex Sans"/>
              </a:defRPr>
            </a:lvl3pPr>
            <a:lvl4pPr indent="-317500" lvl="3" marL="1828800" rtl="0" algn="ctr">
              <a:spcBef>
                <a:spcPts val="0"/>
              </a:spcBef>
              <a:spcAft>
                <a:spcPts val="0"/>
              </a:spcAft>
              <a:buSzPts val="1400"/>
              <a:buFont typeface="IBM Plex Sans"/>
              <a:buChar char="●"/>
              <a:defRPr>
                <a:latin typeface="IBM Plex Sans"/>
                <a:ea typeface="IBM Plex Sans"/>
                <a:cs typeface="IBM Plex Sans"/>
                <a:sym typeface="IBM Plex Sans"/>
              </a:defRPr>
            </a:lvl4pPr>
            <a:lvl5pPr indent="-317500" lvl="4" marL="2286000" rtl="0" algn="ctr">
              <a:spcBef>
                <a:spcPts val="0"/>
              </a:spcBef>
              <a:spcAft>
                <a:spcPts val="0"/>
              </a:spcAft>
              <a:buSzPts val="1400"/>
              <a:buFont typeface="IBM Plex Sans"/>
              <a:buChar char="○"/>
              <a:defRPr>
                <a:latin typeface="IBM Plex Sans"/>
                <a:ea typeface="IBM Plex Sans"/>
                <a:cs typeface="IBM Plex Sans"/>
                <a:sym typeface="IBM Plex Sans"/>
              </a:defRPr>
            </a:lvl5pPr>
            <a:lvl6pPr indent="-317500" lvl="5" marL="2743200" rtl="0" algn="ctr">
              <a:spcBef>
                <a:spcPts val="0"/>
              </a:spcBef>
              <a:spcAft>
                <a:spcPts val="0"/>
              </a:spcAft>
              <a:buSzPts val="1400"/>
              <a:buFont typeface="IBM Plex Sans"/>
              <a:buChar char="■"/>
              <a:defRPr>
                <a:latin typeface="IBM Plex Sans"/>
                <a:ea typeface="IBM Plex Sans"/>
                <a:cs typeface="IBM Plex Sans"/>
                <a:sym typeface="IBM Plex Sans"/>
              </a:defRPr>
            </a:lvl6pPr>
            <a:lvl7pPr indent="-317500" lvl="6" marL="3200400" rtl="0" algn="ctr">
              <a:spcBef>
                <a:spcPts val="0"/>
              </a:spcBef>
              <a:spcAft>
                <a:spcPts val="0"/>
              </a:spcAft>
              <a:buSzPts val="1400"/>
              <a:buFont typeface="IBM Plex Sans"/>
              <a:buChar char="●"/>
              <a:defRPr>
                <a:latin typeface="IBM Plex Sans"/>
                <a:ea typeface="IBM Plex Sans"/>
                <a:cs typeface="IBM Plex Sans"/>
                <a:sym typeface="IBM Plex Sans"/>
              </a:defRPr>
            </a:lvl7pPr>
            <a:lvl8pPr indent="-317500" lvl="7" marL="3657600" rtl="0" algn="ctr">
              <a:spcBef>
                <a:spcPts val="0"/>
              </a:spcBef>
              <a:spcAft>
                <a:spcPts val="0"/>
              </a:spcAft>
              <a:buSzPts val="1400"/>
              <a:buFont typeface="IBM Plex Sans"/>
              <a:buChar char="○"/>
              <a:defRPr>
                <a:latin typeface="IBM Plex Sans"/>
                <a:ea typeface="IBM Plex Sans"/>
                <a:cs typeface="IBM Plex Sans"/>
                <a:sym typeface="IBM Plex Sans"/>
              </a:defRPr>
            </a:lvl8pPr>
            <a:lvl9pPr indent="-317500" lvl="8" marL="4114800" rtl="0" algn="ctr">
              <a:spcBef>
                <a:spcPts val="0"/>
              </a:spcBef>
              <a:spcAft>
                <a:spcPts val="0"/>
              </a:spcAft>
              <a:buSzPts val="1400"/>
              <a:buFont typeface="IBM Plex Sans"/>
              <a:buChar char="■"/>
              <a:defRPr>
                <a:latin typeface="IBM Plex Sans"/>
                <a:ea typeface="IBM Plex Sans"/>
                <a:cs typeface="IBM Plex Sans"/>
                <a:sym typeface="IBM Plex Sans"/>
              </a:defRPr>
            </a:lvl9pPr>
          </a:lstStyle>
          <a:p/>
        </p:txBody>
      </p:sp>
      <p:pic>
        <p:nvPicPr>
          <p:cNvPr id="46" name="Google Shape;46;p11"/>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10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343" name="Shape 343"/>
        <p:cNvGrpSpPr/>
        <p:nvPr/>
      </p:nvGrpSpPr>
      <p:grpSpPr>
        <a:xfrm>
          <a:off x="0" y="0"/>
          <a:ext cx="0" cy="0"/>
          <a:chOff x="0" y="0"/>
          <a:chExt cx="0" cy="0"/>
        </a:xfrm>
      </p:grpSpPr>
      <p:sp>
        <p:nvSpPr>
          <p:cNvPr id="344" name="Google Shape;344;p105"/>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4900"/>
              <a:buFont typeface="IBM Plex Sans"/>
              <a:buNone/>
              <a:defRPr sz="4900">
                <a:latin typeface="IBM Plex Sans"/>
                <a:ea typeface="IBM Plex Sans"/>
                <a:cs typeface="IBM Plex Sans"/>
                <a:sym typeface="IBM Plex Sans"/>
              </a:defRPr>
            </a:lvl1pPr>
            <a:lvl2pPr lvl="1" algn="ctr">
              <a:spcBef>
                <a:spcPts val="0"/>
              </a:spcBef>
              <a:spcAft>
                <a:spcPts val="0"/>
              </a:spcAft>
              <a:buSzPts val="4900"/>
              <a:buFont typeface="IBM Plex Sans"/>
              <a:buNone/>
              <a:defRPr sz="4900">
                <a:latin typeface="IBM Plex Sans"/>
                <a:ea typeface="IBM Plex Sans"/>
                <a:cs typeface="IBM Plex Sans"/>
                <a:sym typeface="IBM Plex Sans"/>
              </a:defRPr>
            </a:lvl2pPr>
            <a:lvl3pPr lvl="2" algn="ctr">
              <a:spcBef>
                <a:spcPts val="0"/>
              </a:spcBef>
              <a:spcAft>
                <a:spcPts val="0"/>
              </a:spcAft>
              <a:buSzPts val="4900"/>
              <a:buFont typeface="IBM Plex Sans"/>
              <a:buNone/>
              <a:defRPr sz="4900">
                <a:latin typeface="IBM Plex Sans"/>
                <a:ea typeface="IBM Plex Sans"/>
                <a:cs typeface="IBM Plex Sans"/>
                <a:sym typeface="IBM Plex Sans"/>
              </a:defRPr>
            </a:lvl3pPr>
            <a:lvl4pPr lvl="3" algn="ctr">
              <a:spcBef>
                <a:spcPts val="0"/>
              </a:spcBef>
              <a:spcAft>
                <a:spcPts val="0"/>
              </a:spcAft>
              <a:buSzPts val="4900"/>
              <a:buFont typeface="IBM Plex Sans"/>
              <a:buNone/>
              <a:defRPr sz="4900">
                <a:latin typeface="IBM Plex Sans"/>
                <a:ea typeface="IBM Plex Sans"/>
                <a:cs typeface="IBM Plex Sans"/>
                <a:sym typeface="IBM Plex Sans"/>
              </a:defRPr>
            </a:lvl4pPr>
            <a:lvl5pPr lvl="4" algn="ctr">
              <a:spcBef>
                <a:spcPts val="0"/>
              </a:spcBef>
              <a:spcAft>
                <a:spcPts val="0"/>
              </a:spcAft>
              <a:buSzPts val="4900"/>
              <a:buFont typeface="IBM Plex Sans"/>
              <a:buNone/>
              <a:defRPr sz="4900">
                <a:latin typeface="IBM Plex Sans"/>
                <a:ea typeface="IBM Plex Sans"/>
                <a:cs typeface="IBM Plex Sans"/>
                <a:sym typeface="IBM Plex Sans"/>
              </a:defRPr>
            </a:lvl5pPr>
            <a:lvl6pPr lvl="5" algn="ctr">
              <a:spcBef>
                <a:spcPts val="0"/>
              </a:spcBef>
              <a:spcAft>
                <a:spcPts val="0"/>
              </a:spcAft>
              <a:buSzPts val="4900"/>
              <a:buFont typeface="IBM Plex Sans"/>
              <a:buNone/>
              <a:defRPr sz="4900">
                <a:latin typeface="IBM Plex Sans"/>
                <a:ea typeface="IBM Plex Sans"/>
                <a:cs typeface="IBM Plex Sans"/>
                <a:sym typeface="IBM Plex Sans"/>
              </a:defRPr>
            </a:lvl6pPr>
            <a:lvl7pPr lvl="6" algn="ctr">
              <a:spcBef>
                <a:spcPts val="0"/>
              </a:spcBef>
              <a:spcAft>
                <a:spcPts val="0"/>
              </a:spcAft>
              <a:buSzPts val="4900"/>
              <a:buFont typeface="IBM Plex Sans"/>
              <a:buNone/>
              <a:defRPr sz="4900">
                <a:latin typeface="IBM Plex Sans"/>
                <a:ea typeface="IBM Plex Sans"/>
                <a:cs typeface="IBM Plex Sans"/>
                <a:sym typeface="IBM Plex Sans"/>
              </a:defRPr>
            </a:lvl7pPr>
            <a:lvl8pPr lvl="7" algn="ctr">
              <a:spcBef>
                <a:spcPts val="0"/>
              </a:spcBef>
              <a:spcAft>
                <a:spcPts val="0"/>
              </a:spcAft>
              <a:buSzPts val="4900"/>
              <a:buFont typeface="IBM Plex Sans"/>
              <a:buNone/>
              <a:defRPr sz="4900">
                <a:latin typeface="IBM Plex Sans"/>
                <a:ea typeface="IBM Plex Sans"/>
                <a:cs typeface="IBM Plex Sans"/>
                <a:sym typeface="IBM Plex Sans"/>
              </a:defRPr>
            </a:lvl8pPr>
            <a:lvl9pPr lvl="8" algn="ctr">
              <a:spcBef>
                <a:spcPts val="0"/>
              </a:spcBef>
              <a:spcAft>
                <a:spcPts val="0"/>
              </a:spcAft>
              <a:buSzPts val="4900"/>
              <a:buFont typeface="IBM Plex Sans"/>
              <a:buNone/>
              <a:defRPr sz="4900">
                <a:latin typeface="IBM Plex Sans"/>
                <a:ea typeface="IBM Plex Sans"/>
                <a:cs typeface="IBM Plex Sans"/>
                <a:sym typeface="IBM Plex Sans"/>
              </a:defRPr>
            </a:lvl9pPr>
          </a:lstStyle>
          <a:p/>
        </p:txBody>
      </p:sp>
      <p:sp>
        <p:nvSpPr>
          <p:cNvPr id="345" name="Google Shape;345;p105"/>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500"/>
              <a:buFont typeface="IBM Plex Sans"/>
              <a:buNone/>
              <a:defRPr sz="2500">
                <a:latin typeface="IBM Plex Sans"/>
                <a:ea typeface="IBM Plex Sans"/>
                <a:cs typeface="IBM Plex Sans"/>
                <a:sym typeface="IBM Plex Sans"/>
              </a:defRPr>
            </a:lvl1pPr>
            <a:lvl2pPr lvl="1" algn="ctr">
              <a:lnSpc>
                <a:spcPct val="100000"/>
              </a:lnSpc>
              <a:spcBef>
                <a:spcPts val="0"/>
              </a:spcBef>
              <a:spcAft>
                <a:spcPts val="0"/>
              </a:spcAft>
              <a:buSzPts val="2500"/>
              <a:buFont typeface="IBM Plex Sans"/>
              <a:buNone/>
              <a:defRPr sz="2500">
                <a:latin typeface="IBM Plex Sans"/>
                <a:ea typeface="IBM Plex Sans"/>
                <a:cs typeface="IBM Plex Sans"/>
                <a:sym typeface="IBM Plex Sans"/>
              </a:defRPr>
            </a:lvl2pPr>
            <a:lvl3pPr lvl="2" algn="ctr">
              <a:lnSpc>
                <a:spcPct val="100000"/>
              </a:lnSpc>
              <a:spcBef>
                <a:spcPts val="0"/>
              </a:spcBef>
              <a:spcAft>
                <a:spcPts val="0"/>
              </a:spcAft>
              <a:buSzPts val="2500"/>
              <a:buFont typeface="IBM Plex Sans"/>
              <a:buNone/>
              <a:defRPr sz="2500">
                <a:latin typeface="IBM Plex Sans"/>
                <a:ea typeface="IBM Plex Sans"/>
                <a:cs typeface="IBM Plex Sans"/>
                <a:sym typeface="IBM Plex Sans"/>
              </a:defRPr>
            </a:lvl3pPr>
            <a:lvl4pPr lvl="3" algn="ctr">
              <a:lnSpc>
                <a:spcPct val="100000"/>
              </a:lnSpc>
              <a:spcBef>
                <a:spcPts val="0"/>
              </a:spcBef>
              <a:spcAft>
                <a:spcPts val="0"/>
              </a:spcAft>
              <a:buSzPts val="2500"/>
              <a:buFont typeface="IBM Plex Sans"/>
              <a:buNone/>
              <a:defRPr sz="2500">
                <a:latin typeface="IBM Plex Sans"/>
                <a:ea typeface="IBM Plex Sans"/>
                <a:cs typeface="IBM Plex Sans"/>
                <a:sym typeface="IBM Plex Sans"/>
              </a:defRPr>
            </a:lvl4pPr>
            <a:lvl5pPr lvl="4" algn="ctr">
              <a:lnSpc>
                <a:spcPct val="100000"/>
              </a:lnSpc>
              <a:spcBef>
                <a:spcPts val="0"/>
              </a:spcBef>
              <a:spcAft>
                <a:spcPts val="0"/>
              </a:spcAft>
              <a:buSzPts val="2500"/>
              <a:buFont typeface="IBM Plex Sans"/>
              <a:buNone/>
              <a:defRPr sz="2500">
                <a:latin typeface="IBM Plex Sans"/>
                <a:ea typeface="IBM Plex Sans"/>
                <a:cs typeface="IBM Plex Sans"/>
                <a:sym typeface="IBM Plex Sans"/>
              </a:defRPr>
            </a:lvl5pPr>
            <a:lvl6pPr lvl="5" algn="ctr">
              <a:lnSpc>
                <a:spcPct val="100000"/>
              </a:lnSpc>
              <a:spcBef>
                <a:spcPts val="0"/>
              </a:spcBef>
              <a:spcAft>
                <a:spcPts val="0"/>
              </a:spcAft>
              <a:buSzPts val="2500"/>
              <a:buFont typeface="IBM Plex Sans"/>
              <a:buNone/>
              <a:defRPr sz="2500">
                <a:latin typeface="IBM Plex Sans"/>
                <a:ea typeface="IBM Plex Sans"/>
                <a:cs typeface="IBM Plex Sans"/>
                <a:sym typeface="IBM Plex Sans"/>
              </a:defRPr>
            </a:lvl6pPr>
            <a:lvl7pPr lvl="6" algn="ctr">
              <a:lnSpc>
                <a:spcPct val="100000"/>
              </a:lnSpc>
              <a:spcBef>
                <a:spcPts val="0"/>
              </a:spcBef>
              <a:spcAft>
                <a:spcPts val="0"/>
              </a:spcAft>
              <a:buSzPts val="2500"/>
              <a:buFont typeface="IBM Plex Sans"/>
              <a:buNone/>
              <a:defRPr sz="2500">
                <a:latin typeface="IBM Plex Sans"/>
                <a:ea typeface="IBM Plex Sans"/>
                <a:cs typeface="IBM Plex Sans"/>
                <a:sym typeface="IBM Plex Sans"/>
              </a:defRPr>
            </a:lvl7pPr>
            <a:lvl8pPr lvl="7" algn="ctr">
              <a:lnSpc>
                <a:spcPct val="100000"/>
              </a:lnSpc>
              <a:spcBef>
                <a:spcPts val="0"/>
              </a:spcBef>
              <a:spcAft>
                <a:spcPts val="0"/>
              </a:spcAft>
              <a:buSzPts val="2500"/>
              <a:buFont typeface="IBM Plex Sans"/>
              <a:buNone/>
              <a:defRPr sz="2500">
                <a:latin typeface="IBM Plex Sans"/>
                <a:ea typeface="IBM Plex Sans"/>
                <a:cs typeface="IBM Plex Sans"/>
                <a:sym typeface="IBM Plex Sans"/>
              </a:defRPr>
            </a:lvl8pPr>
            <a:lvl9pPr lvl="8" algn="ctr">
              <a:lnSpc>
                <a:spcPct val="100000"/>
              </a:lnSpc>
              <a:spcBef>
                <a:spcPts val="0"/>
              </a:spcBef>
              <a:spcAft>
                <a:spcPts val="0"/>
              </a:spcAft>
              <a:buSzPts val="2500"/>
              <a:buFont typeface="IBM Plex Sans"/>
              <a:buNone/>
              <a:defRPr sz="2500">
                <a:latin typeface="IBM Plex Sans"/>
                <a:ea typeface="IBM Plex Sans"/>
                <a:cs typeface="IBM Plex Sans"/>
                <a:sym typeface="IBM Plex Sans"/>
              </a:defRPr>
            </a:lvl9pPr>
          </a:lstStyle>
          <a:p/>
        </p:txBody>
      </p:sp>
      <p:pic>
        <p:nvPicPr>
          <p:cNvPr id="346" name="Google Shape;346;p105"/>
          <p:cNvPicPr preferRelativeResize="0"/>
          <p:nvPr/>
        </p:nvPicPr>
        <p:blipFill>
          <a:blip r:embed="rId2">
            <a:alphaModFix/>
          </a:blip>
          <a:stretch>
            <a:fillRect/>
          </a:stretch>
        </p:blipFill>
        <p:spPr>
          <a:xfrm>
            <a:off x="7036126" y="4479575"/>
            <a:ext cx="2049350" cy="687201"/>
          </a:xfrm>
          <a:prstGeom prst="rect">
            <a:avLst/>
          </a:prstGeom>
          <a:noFill/>
          <a:ln>
            <a:noFill/>
          </a:ln>
        </p:spPr>
      </p:pic>
    </p:spTree>
  </p:cSld>
  <p:clrMapOvr>
    <a:masterClrMapping/>
  </p:clrMapOvr>
</p:sldLayout>
</file>

<file path=ppt/slideLayouts/slideLayout10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47" name="Shape 347"/>
        <p:cNvGrpSpPr/>
        <p:nvPr/>
      </p:nvGrpSpPr>
      <p:grpSpPr>
        <a:xfrm>
          <a:off x="0" y="0"/>
          <a:ext cx="0" cy="0"/>
          <a:chOff x="0" y="0"/>
          <a:chExt cx="0" cy="0"/>
        </a:xfrm>
      </p:grpSpPr>
      <p:sp>
        <p:nvSpPr>
          <p:cNvPr id="348" name="Google Shape;348;p106"/>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pic>
        <p:nvPicPr>
          <p:cNvPr id="349" name="Google Shape;349;p106"/>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10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350" name="Shape 350"/>
        <p:cNvGrpSpPr/>
        <p:nvPr/>
      </p:nvGrpSpPr>
      <p:grpSpPr>
        <a:xfrm>
          <a:off x="0" y="0"/>
          <a:ext cx="0" cy="0"/>
          <a:chOff x="0" y="0"/>
          <a:chExt cx="0" cy="0"/>
        </a:xfrm>
      </p:grpSpPr>
      <p:sp>
        <p:nvSpPr>
          <p:cNvPr id="351" name="Google Shape;351;p107"/>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52" name="Google Shape;352;p107"/>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353" name="Google Shape;353;p10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54" name="Shape 354"/>
        <p:cNvGrpSpPr/>
        <p:nvPr/>
      </p:nvGrpSpPr>
      <p:grpSpPr>
        <a:xfrm>
          <a:off x="0" y="0"/>
          <a:ext cx="0" cy="0"/>
          <a:chOff x="0" y="0"/>
          <a:chExt cx="0" cy="0"/>
        </a:xfrm>
      </p:grpSpPr>
      <p:sp>
        <p:nvSpPr>
          <p:cNvPr id="355" name="Google Shape;355;p108"/>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56" name="Google Shape;356;p108"/>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57" name="Google Shape;357;p108"/>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58" name="Google Shape;358;p10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59" name="Shape 359"/>
        <p:cNvGrpSpPr/>
        <p:nvPr/>
      </p:nvGrpSpPr>
      <p:grpSpPr>
        <a:xfrm>
          <a:off x="0" y="0"/>
          <a:ext cx="0" cy="0"/>
          <a:chOff x="0" y="0"/>
          <a:chExt cx="0" cy="0"/>
        </a:xfrm>
      </p:grpSpPr>
      <p:pic>
        <p:nvPicPr>
          <p:cNvPr id="360" name="Google Shape;360;p109"/>
          <p:cNvPicPr preferRelativeResize="0"/>
          <p:nvPr/>
        </p:nvPicPr>
        <p:blipFill>
          <a:blip r:embed="rId2">
            <a:alphaModFix/>
          </a:blip>
          <a:stretch>
            <a:fillRect/>
          </a:stretch>
        </p:blipFill>
        <p:spPr>
          <a:xfrm>
            <a:off x="6838642" y="4276300"/>
            <a:ext cx="2077406" cy="696600"/>
          </a:xfrm>
          <a:prstGeom prst="rect">
            <a:avLst/>
          </a:prstGeom>
          <a:noFill/>
          <a:ln>
            <a:noFill/>
          </a:ln>
        </p:spPr>
      </p:pic>
    </p:spTree>
  </p:cSld>
  <p:clrMapOvr>
    <a:masterClrMapping/>
  </p:clrMapOvr>
</p:sldLayout>
</file>

<file path=ppt/slideLayouts/slideLayout10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61" name="Shape 361"/>
        <p:cNvGrpSpPr/>
        <p:nvPr/>
      </p:nvGrpSpPr>
      <p:grpSpPr>
        <a:xfrm>
          <a:off x="0" y="0"/>
          <a:ext cx="0" cy="0"/>
          <a:chOff x="0" y="0"/>
          <a:chExt cx="0" cy="0"/>
        </a:xfrm>
      </p:grpSpPr>
      <p:sp>
        <p:nvSpPr>
          <p:cNvPr id="362" name="Google Shape;362;p110"/>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63" name="Google Shape;363;p110"/>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64" name="Google Shape;364;p11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65" name="Shape 365"/>
        <p:cNvGrpSpPr/>
        <p:nvPr/>
      </p:nvGrpSpPr>
      <p:grpSpPr>
        <a:xfrm>
          <a:off x="0" y="0"/>
          <a:ext cx="0" cy="0"/>
          <a:chOff x="0" y="0"/>
          <a:chExt cx="0" cy="0"/>
        </a:xfrm>
      </p:grpSpPr>
      <p:sp>
        <p:nvSpPr>
          <p:cNvPr id="366" name="Google Shape;366;p111"/>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67" name="Google Shape;367;p11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68" name="Shape 368"/>
        <p:cNvGrpSpPr/>
        <p:nvPr/>
      </p:nvGrpSpPr>
      <p:grpSpPr>
        <a:xfrm>
          <a:off x="0" y="0"/>
          <a:ext cx="0" cy="0"/>
          <a:chOff x="0" y="0"/>
          <a:chExt cx="0" cy="0"/>
        </a:xfrm>
      </p:grpSpPr>
      <p:sp>
        <p:nvSpPr>
          <p:cNvPr id="369" name="Google Shape;369;p112"/>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0" name="Google Shape;370;p112"/>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71" name="Google Shape;371;p112"/>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72" name="Google Shape;372;p112"/>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pic>
        <p:nvPicPr>
          <p:cNvPr id="373" name="Google Shape;373;p112"/>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10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1">
  <p:cSld name="SECTION_TITLE_AND_DESCRIPTION_1">
    <p:spTree>
      <p:nvGrpSpPr>
        <p:cNvPr id="374" name="Shape 374"/>
        <p:cNvGrpSpPr/>
        <p:nvPr/>
      </p:nvGrpSpPr>
      <p:grpSpPr>
        <a:xfrm>
          <a:off x="0" y="0"/>
          <a:ext cx="0" cy="0"/>
          <a:chOff x="0" y="0"/>
          <a:chExt cx="0" cy="0"/>
        </a:xfrm>
      </p:grpSpPr>
      <p:sp>
        <p:nvSpPr>
          <p:cNvPr id="375" name="Google Shape;375;p113"/>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6" name="Google Shape;376;p113"/>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77" name="Google Shape;377;p113"/>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78" name="Google Shape;378;p113"/>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379" name="Shape 379"/>
        <p:cNvGrpSpPr/>
        <p:nvPr/>
      </p:nvGrpSpPr>
      <p:grpSpPr>
        <a:xfrm>
          <a:off x="0" y="0"/>
          <a:ext cx="0" cy="0"/>
          <a:chOff x="0" y="0"/>
          <a:chExt cx="0" cy="0"/>
        </a:xfrm>
      </p:grpSpPr>
      <p:pic>
        <p:nvPicPr>
          <p:cNvPr id="380" name="Google Shape;380;p114"/>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7" name="Shape 47"/>
        <p:cNvGrpSpPr/>
        <p:nvPr/>
      </p:nvGrpSpPr>
      <p:grpSpPr>
        <a:xfrm>
          <a:off x="0" y="0"/>
          <a:ext cx="0" cy="0"/>
          <a:chOff x="0" y="0"/>
          <a:chExt cx="0" cy="0"/>
        </a:xfrm>
      </p:grpSpPr>
      <p:pic>
        <p:nvPicPr>
          <p:cNvPr id="48" name="Google Shape;48;p12"/>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1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381" name="Shape 381"/>
        <p:cNvGrpSpPr/>
        <p:nvPr/>
      </p:nvGrpSpPr>
      <p:grpSpPr>
        <a:xfrm>
          <a:off x="0" y="0"/>
          <a:ext cx="0" cy="0"/>
          <a:chOff x="0" y="0"/>
          <a:chExt cx="0" cy="0"/>
        </a:xfrm>
      </p:grpSpPr>
      <p:sp>
        <p:nvSpPr>
          <p:cNvPr id="382" name="Google Shape;382;p115"/>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383" name="Google Shape;383;p115"/>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384" name="Google Shape;384;p11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385" name="Shape 385"/>
        <p:cNvGrpSpPr/>
        <p:nvPr/>
      </p:nvGrpSpPr>
      <p:grpSpPr>
        <a:xfrm>
          <a:off x="0" y="0"/>
          <a:ext cx="0" cy="0"/>
          <a:chOff x="0" y="0"/>
          <a:chExt cx="0" cy="0"/>
        </a:xfrm>
      </p:grpSpPr>
      <p:sp>
        <p:nvSpPr>
          <p:cNvPr id="386" name="Google Shape;386;p11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TITLE_AND_BODY_1">
    <p:spTree>
      <p:nvGrpSpPr>
        <p:cNvPr id="387" name="Shape 387"/>
        <p:cNvGrpSpPr/>
        <p:nvPr/>
      </p:nvGrpSpPr>
      <p:grpSpPr>
        <a:xfrm>
          <a:off x="0" y="0"/>
          <a:ext cx="0" cy="0"/>
          <a:chOff x="0" y="0"/>
          <a:chExt cx="0" cy="0"/>
        </a:xfrm>
      </p:grpSpPr>
    </p:spTree>
  </p:cSld>
  <p:clrMapOvr>
    <a:masterClrMapping/>
  </p:clrMapOvr>
</p:sldLayout>
</file>

<file path=ppt/slideLayouts/slideLayout1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392" name="Shape 392"/>
        <p:cNvGrpSpPr/>
        <p:nvPr/>
      </p:nvGrpSpPr>
      <p:grpSpPr>
        <a:xfrm>
          <a:off x="0" y="0"/>
          <a:ext cx="0" cy="0"/>
          <a:chOff x="0" y="0"/>
          <a:chExt cx="0" cy="0"/>
        </a:xfrm>
      </p:grpSpPr>
      <p:sp>
        <p:nvSpPr>
          <p:cNvPr id="393" name="Google Shape;393;p119"/>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394" name="Google Shape;394;p119"/>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395" name="Google Shape;395;p11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96" name="Shape 396"/>
        <p:cNvGrpSpPr/>
        <p:nvPr/>
      </p:nvGrpSpPr>
      <p:grpSpPr>
        <a:xfrm>
          <a:off x="0" y="0"/>
          <a:ext cx="0" cy="0"/>
          <a:chOff x="0" y="0"/>
          <a:chExt cx="0" cy="0"/>
        </a:xfrm>
      </p:grpSpPr>
      <p:sp>
        <p:nvSpPr>
          <p:cNvPr id="397" name="Google Shape;397;p120"/>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398" name="Google Shape;398;p12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399" name="Shape 399"/>
        <p:cNvGrpSpPr/>
        <p:nvPr/>
      </p:nvGrpSpPr>
      <p:grpSpPr>
        <a:xfrm>
          <a:off x="0" y="0"/>
          <a:ext cx="0" cy="0"/>
          <a:chOff x="0" y="0"/>
          <a:chExt cx="0" cy="0"/>
        </a:xfrm>
      </p:grpSpPr>
      <p:sp>
        <p:nvSpPr>
          <p:cNvPr id="400" name="Google Shape;400;p121"/>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401" name="Google Shape;401;p121"/>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2" name="Google Shape;402;p12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403" name="Shape 403"/>
        <p:cNvGrpSpPr/>
        <p:nvPr/>
      </p:nvGrpSpPr>
      <p:grpSpPr>
        <a:xfrm>
          <a:off x="0" y="0"/>
          <a:ext cx="0" cy="0"/>
          <a:chOff x="0" y="0"/>
          <a:chExt cx="0" cy="0"/>
        </a:xfrm>
      </p:grpSpPr>
      <p:sp>
        <p:nvSpPr>
          <p:cNvPr id="404" name="Google Shape;404;p122"/>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405" name="Google Shape;405;p122"/>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406" name="Google Shape;406;p122"/>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407" name="Google Shape;407;p12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08" name="Shape 408"/>
        <p:cNvGrpSpPr/>
        <p:nvPr/>
      </p:nvGrpSpPr>
      <p:grpSpPr>
        <a:xfrm>
          <a:off x="0" y="0"/>
          <a:ext cx="0" cy="0"/>
          <a:chOff x="0" y="0"/>
          <a:chExt cx="0" cy="0"/>
        </a:xfrm>
      </p:grpSpPr>
      <p:sp>
        <p:nvSpPr>
          <p:cNvPr id="409" name="Google Shape;409;p123"/>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410" name="Google Shape;410;p12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411" name="Shape 411"/>
        <p:cNvGrpSpPr/>
        <p:nvPr/>
      </p:nvGrpSpPr>
      <p:grpSpPr>
        <a:xfrm>
          <a:off x="0" y="0"/>
          <a:ext cx="0" cy="0"/>
          <a:chOff x="0" y="0"/>
          <a:chExt cx="0" cy="0"/>
        </a:xfrm>
      </p:grpSpPr>
      <p:sp>
        <p:nvSpPr>
          <p:cNvPr id="412" name="Google Shape;412;p124"/>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413" name="Google Shape;413;p124"/>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414" name="Google Shape;414;p12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415" name="Shape 415"/>
        <p:cNvGrpSpPr/>
        <p:nvPr/>
      </p:nvGrpSpPr>
      <p:grpSpPr>
        <a:xfrm>
          <a:off x="0" y="0"/>
          <a:ext cx="0" cy="0"/>
          <a:chOff x="0" y="0"/>
          <a:chExt cx="0" cy="0"/>
        </a:xfrm>
      </p:grpSpPr>
      <p:sp>
        <p:nvSpPr>
          <p:cNvPr id="416" name="Google Shape;416;p125"/>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417" name="Google Shape;417;p12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TITLE_AND_BODY_1">
    <p:spTree>
      <p:nvGrpSpPr>
        <p:cNvPr id="49" name="Shape 49"/>
        <p:cNvGrpSpPr/>
        <p:nvPr/>
      </p:nvGrpSpPr>
      <p:grpSpPr>
        <a:xfrm>
          <a:off x="0" y="0"/>
          <a:ext cx="0" cy="0"/>
          <a:chOff x="0" y="0"/>
          <a:chExt cx="0" cy="0"/>
        </a:xfrm>
      </p:grpSpPr>
      <p:pic>
        <p:nvPicPr>
          <p:cNvPr id="50" name="Google Shape;50;p13"/>
          <p:cNvPicPr preferRelativeResize="0"/>
          <p:nvPr/>
        </p:nvPicPr>
        <p:blipFill>
          <a:blip r:embed="rId2">
            <a:alphaModFix/>
          </a:blip>
          <a:stretch>
            <a:fillRect/>
          </a:stretch>
        </p:blipFill>
        <p:spPr>
          <a:xfrm>
            <a:off x="6878575" y="4340685"/>
            <a:ext cx="2049425" cy="687202"/>
          </a:xfrm>
          <a:prstGeom prst="rect">
            <a:avLst/>
          </a:prstGeom>
          <a:noFill/>
          <a:ln>
            <a:noFill/>
          </a:ln>
        </p:spPr>
      </p:pic>
    </p:spTree>
  </p:cSld>
  <p:clrMapOvr>
    <a:masterClrMapping/>
  </p:clrMapOvr>
</p:sldLayout>
</file>

<file path=ppt/slideLayouts/slideLayout1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18" name="Shape 418"/>
        <p:cNvGrpSpPr/>
        <p:nvPr/>
      </p:nvGrpSpPr>
      <p:grpSpPr>
        <a:xfrm>
          <a:off x="0" y="0"/>
          <a:ext cx="0" cy="0"/>
          <a:chOff x="0" y="0"/>
          <a:chExt cx="0" cy="0"/>
        </a:xfrm>
      </p:grpSpPr>
      <p:sp>
        <p:nvSpPr>
          <p:cNvPr id="419" name="Google Shape;419;p126"/>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0" name="Google Shape;420;p126"/>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421" name="Google Shape;421;p126"/>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22" name="Google Shape;422;p126"/>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23" name="Google Shape;423;p12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24" name="Shape 424"/>
        <p:cNvGrpSpPr/>
        <p:nvPr/>
      </p:nvGrpSpPr>
      <p:grpSpPr>
        <a:xfrm>
          <a:off x="0" y="0"/>
          <a:ext cx="0" cy="0"/>
          <a:chOff x="0" y="0"/>
          <a:chExt cx="0" cy="0"/>
        </a:xfrm>
      </p:grpSpPr>
      <p:pic>
        <p:nvPicPr>
          <p:cNvPr id="425" name="Google Shape;425;p127"/>
          <p:cNvPicPr preferRelativeResize="0"/>
          <p:nvPr/>
        </p:nvPicPr>
        <p:blipFill>
          <a:blip r:embed="rId2">
            <a:alphaModFix/>
          </a:blip>
          <a:stretch>
            <a:fillRect/>
          </a:stretch>
        </p:blipFill>
        <p:spPr>
          <a:xfrm>
            <a:off x="6838642" y="4276300"/>
            <a:ext cx="2077406" cy="696600"/>
          </a:xfrm>
          <a:prstGeom prst="rect">
            <a:avLst/>
          </a:prstGeom>
          <a:noFill/>
          <a:ln>
            <a:noFill/>
          </a:ln>
        </p:spPr>
      </p:pic>
    </p:spTree>
  </p:cSld>
  <p:clrMapOvr>
    <a:masterClrMapping/>
  </p:clrMapOvr>
</p:sldLayout>
</file>

<file path=ppt/slideLayouts/slideLayout1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26" name="Shape 426"/>
        <p:cNvGrpSpPr/>
        <p:nvPr/>
      </p:nvGrpSpPr>
      <p:grpSpPr>
        <a:xfrm>
          <a:off x="0" y="0"/>
          <a:ext cx="0" cy="0"/>
          <a:chOff x="0" y="0"/>
          <a:chExt cx="0" cy="0"/>
        </a:xfrm>
      </p:grpSpPr>
      <p:sp>
        <p:nvSpPr>
          <p:cNvPr id="427" name="Google Shape;427;p128"/>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28" name="Google Shape;428;p128"/>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29" name="Google Shape;429;p12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30" name="Shape 430"/>
        <p:cNvGrpSpPr/>
        <p:nvPr/>
      </p:nvGrpSpPr>
      <p:grpSpPr>
        <a:xfrm>
          <a:off x="0" y="0"/>
          <a:ext cx="0" cy="0"/>
          <a:chOff x="0" y="0"/>
          <a:chExt cx="0" cy="0"/>
        </a:xfrm>
      </p:grpSpPr>
      <p:sp>
        <p:nvSpPr>
          <p:cNvPr id="431" name="Google Shape;431;p12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TITLE_AND_BODY_1">
    <p:spTree>
      <p:nvGrpSpPr>
        <p:cNvPr id="432" name="Shape 432"/>
        <p:cNvGrpSpPr/>
        <p:nvPr/>
      </p:nvGrpSpPr>
      <p:grpSpPr>
        <a:xfrm>
          <a:off x="0" y="0"/>
          <a:ext cx="0" cy="0"/>
          <a:chOff x="0" y="0"/>
          <a:chExt cx="0" cy="0"/>
        </a:xfrm>
      </p:grpSpPr>
    </p:spTree>
  </p:cSld>
  <p:clrMapOvr>
    <a:masterClrMapping/>
  </p:clrMapOvr>
</p:sldLayout>
</file>

<file path=ppt/slideLayouts/slideLayout1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1">
  <p:cSld name="ONE_COLUMN_TEXT_1">
    <p:bg>
      <p:bgPr>
        <a:solidFill>
          <a:srgbClr val="E4002C"/>
        </a:solidFill>
      </p:bgPr>
    </p:bg>
    <p:spTree>
      <p:nvGrpSpPr>
        <p:cNvPr id="433" name="Shape 433"/>
        <p:cNvGrpSpPr/>
        <p:nvPr/>
      </p:nvGrpSpPr>
      <p:grpSpPr>
        <a:xfrm>
          <a:off x="0" y="0"/>
          <a:ext cx="0" cy="0"/>
          <a:chOff x="0" y="0"/>
          <a:chExt cx="0" cy="0"/>
        </a:xfrm>
      </p:grpSpPr>
      <p:sp>
        <p:nvSpPr>
          <p:cNvPr id="434" name="Google Shape;434;p131"/>
          <p:cNvSpPr/>
          <p:nvPr/>
        </p:nvSpPr>
        <p:spPr>
          <a:xfrm>
            <a:off x="713550" y="898209"/>
            <a:ext cx="7716900" cy="9156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t/>
            </a:r>
            <a:endParaRPr b="1" sz="5100">
              <a:solidFill>
                <a:srgbClr val="FFFFFF"/>
              </a:solidFill>
              <a:latin typeface="Nunito"/>
              <a:ea typeface="Nunito"/>
              <a:cs typeface="Nunito"/>
              <a:sym typeface="Nunito"/>
            </a:endParaRPr>
          </a:p>
        </p:txBody>
      </p:sp>
      <p:sp>
        <p:nvSpPr>
          <p:cNvPr id="435" name="Google Shape;435;p131"/>
          <p:cNvSpPr txBox="1"/>
          <p:nvPr/>
        </p:nvSpPr>
        <p:spPr>
          <a:xfrm>
            <a:off x="1414425" y="1813800"/>
            <a:ext cx="6274500" cy="52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t/>
            </a:r>
            <a:endParaRPr sz="2200">
              <a:solidFill>
                <a:schemeClr val="lt1"/>
              </a:solidFill>
              <a:latin typeface="Calibri"/>
              <a:ea typeface="Calibri"/>
              <a:cs typeface="Calibri"/>
              <a:sym typeface="Calibri"/>
            </a:endParaRP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1">
  <p:cSld name="BLANK_1">
    <p:bg>
      <p:bgPr>
        <a:solidFill>
          <a:schemeClr val="lt1"/>
        </a:solidFill>
      </p:bgPr>
    </p:bg>
    <p:spTree>
      <p:nvGrpSpPr>
        <p:cNvPr id="436" name="Shape 436"/>
        <p:cNvGrpSpPr/>
        <p:nvPr/>
      </p:nvGrpSpPr>
      <p:grpSpPr>
        <a:xfrm>
          <a:off x="0" y="0"/>
          <a:ext cx="0" cy="0"/>
          <a:chOff x="0" y="0"/>
          <a:chExt cx="0" cy="0"/>
        </a:xfrm>
      </p:grpSpPr>
      <p:pic>
        <p:nvPicPr>
          <p:cNvPr id="437" name="Google Shape;437;p132"/>
          <p:cNvPicPr preferRelativeResize="0"/>
          <p:nvPr/>
        </p:nvPicPr>
        <p:blipFill>
          <a:blip r:embed="rId2">
            <a:alphaModFix/>
          </a:blip>
          <a:stretch>
            <a:fillRect/>
          </a:stretch>
        </p:blipFill>
        <p:spPr>
          <a:xfrm>
            <a:off x="6878575" y="4340685"/>
            <a:ext cx="2049425" cy="687202"/>
          </a:xfrm>
          <a:prstGeom prst="rect">
            <a:avLst/>
          </a:prstGeom>
          <a:noFill/>
          <a:ln>
            <a:noFill/>
          </a:ln>
        </p:spPr>
      </p:pic>
    </p:spTree>
  </p:cSld>
  <p:clrMapOvr>
    <a:masterClrMapping/>
  </p:clrMapOvr>
</p:sldLayout>
</file>

<file path=ppt/slideLayouts/slideLayout1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_3">
  <p:cSld name="BLANK_3">
    <p:spTree>
      <p:nvGrpSpPr>
        <p:cNvPr id="438" name="Shape 438"/>
        <p:cNvGrpSpPr/>
        <p:nvPr/>
      </p:nvGrpSpPr>
      <p:grpSpPr>
        <a:xfrm>
          <a:off x="0" y="0"/>
          <a:ext cx="0" cy="0"/>
          <a:chOff x="0" y="0"/>
          <a:chExt cx="0" cy="0"/>
        </a:xfrm>
      </p:grpSpPr>
      <p:pic>
        <p:nvPicPr>
          <p:cNvPr id="439" name="Google Shape;439;p133"/>
          <p:cNvPicPr preferRelativeResize="0"/>
          <p:nvPr/>
        </p:nvPicPr>
        <p:blipFill>
          <a:blip r:embed="rId2">
            <a:alphaModFix/>
          </a:blip>
          <a:stretch>
            <a:fillRect/>
          </a:stretch>
        </p:blipFill>
        <p:spPr>
          <a:xfrm>
            <a:off x="6878575" y="4340685"/>
            <a:ext cx="2049425" cy="687202"/>
          </a:xfrm>
          <a:prstGeom prst="rect">
            <a:avLst/>
          </a:prstGeom>
          <a:noFill/>
          <a:ln>
            <a:noFill/>
          </a:ln>
        </p:spPr>
      </p:pic>
    </p:spTree>
  </p:cSld>
  <p:clrMapOvr>
    <a:masterClrMapping/>
  </p:clrMapOvr>
</p:sldLayout>
</file>

<file path=ppt/slideLayouts/slideLayout1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_TITLE_AND_DESCRIPTION_1 1">
  <p:cSld name="SECTION_TITLE_AND_DESCRIPTION_1_1">
    <p:spTree>
      <p:nvGrpSpPr>
        <p:cNvPr id="440" name="Shape 440"/>
        <p:cNvGrpSpPr/>
        <p:nvPr/>
      </p:nvGrpSpPr>
      <p:grpSpPr>
        <a:xfrm>
          <a:off x="0" y="0"/>
          <a:ext cx="0" cy="0"/>
          <a:chOff x="0" y="0"/>
          <a:chExt cx="0" cy="0"/>
        </a:xfrm>
      </p:grpSpPr>
      <p:sp>
        <p:nvSpPr>
          <p:cNvPr id="441" name="Google Shape;441;p134"/>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2" name="Google Shape;442;p134"/>
          <p:cNvSpPr txBox="1"/>
          <p:nvPr>
            <p:ph type="title"/>
          </p:nvPr>
        </p:nvSpPr>
        <p:spPr>
          <a:xfrm>
            <a:off x="265500" y="595000"/>
            <a:ext cx="4045200" cy="2120400"/>
          </a:xfrm>
          <a:prstGeom prst="rect">
            <a:avLst/>
          </a:prstGeom>
        </p:spPr>
        <p:txBody>
          <a:bodyPr anchorCtr="0" anchor="b" bIns="91425" lIns="91425" spcFirstLastPara="1" rIns="91425" wrap="square" tIns="91425">
            <a:normAutofit/>
          </a:bodyPr>
          <a:lstStyle>
            <a:lvl1pPr lvl="0" algn="ctr">
              <a:spcBef>
                <a:spcPts val="0"/>
              </a:spcBef>
              <a:spcAft>
                <a:spcPts val="0"/>
              </a:spcAft>
              <a:buSzPts val="4100"/>
              <a:buFont typeface="IBM Plex Sans"/>
              <a:buNone/>
              <a:defRPr sz="4100">
                <a:latin typeface="IBM Plex Sans"/>
                <a:ea typeface="IBM Plex Sans"/>
                <a:cs typeface="IBM Plex Sans"/>
                <a:sym typeface="IBM Plex Sans"/>
              </a:defRPr>
            </a:lvl1pPr>
            <a:lvl2pPr lvl="1" algn="ctr">
              <a:spcBef>
                <a:spcPts val="0"/>
              </a:spcBef>
              <a:spcAft>
                <a:spcPts val="0"/>
              </a:spcAft>
              <a:buSzPts val="4200"/>
              <a:buFont typeface="IBM Plex Sans"/>
              <a:buNone/>
              <a:defRPr sz="4200">
                <a:latin typeface="IBM Plex Sans"/>
                <a:ea typeface="IBM Plex Sans"/>
                <a:cs typeface="IBM Plex Sans"/>
                <a:sym typeface="IBM Plex Sans"/>
              </a:defRPr>
            </a:lvl2pPr>
            <a:lvl3pPr lvl="2" algn="ctr">
              <a:spcBef>
                <a:spcPts val="0"/>
              </a:spcBef>
              <a:spcAft>
                <a:spcPts val="0"/>
              </a:spcAft>
              <a:buSzPts val="4200"/>
              <a:buFont typeface="IBM Plex Sans"/>
              <a:buNone/>
              <a:defRPr sz="4200">
                <a:latin typeface="IBM Plex Sans"/>
                <a:ea typeface="IBM Plex Sans"/>
                <a:cs typeface="IBM Plex Sans"/>
                <a:sym typeface="IBM Plex Sans"/>
              </a:defRPr>
            </a:lvl3pPr>
            <a:lvl4pPr lvl="3" algn="ctr">
              <a:spcBef>
                <a:spcPts val="0"/>
              </a:spcBef>
              <a:spcAft>
                <a:spcPts val="0"/>
              </a:spcAft>
              <a:buSzPts val="4200"/>
              <a:buFont typeface="IBM Plex Sans"/>
              <a:buNone/>
              <a:defRPr sz="4200">
                <a:latin typeface="IBM Plex Sans"/>
                <a:ea typeface="IBM Plex Sans"/>
                <a:cs typeface="IBM Plex Sans"/>
                <a:sym typeface="IBM Plex Sans"/>
              </a:defRPr>
            </a:lvl4pPr>
            <a:lvl5pPr lvl="4" algn="ctr">
              <a:spcBef>
                <a:spcPts val="0"/>
              </a:spcBef>
              <a:spcAft>
                <a:spcPts val="0"/>
              </a:spcAft>
              <a:buSzPts val="4200"/>
              <a:buFont typeface="IBM Plex Sans"/>
              <a:buNone/>
              <a:defRPr sz="4200">
                <a:latin typeface="IBM Plex Sans"/>
                <a:ea typeface="IBM Plex Sans"/>
                <a:cs typeface="IBM Plex Sans"/>
                <a:sym typeface="IBM Plex Sans"/>
              </a:defRPr>
            </a:lvl5pPr>
            <a:lvl6pPr lvl="5" algn="ctr">
              <a:spcBef>
                <a:spcPts val="0"/>
              </a:spcBef>
              <a:spcAft>
                <a:spcPts val="0"/>
              </a:spcAft>
              <a:buSzPts val="4200"/>
              <a:buFont typeface="IBM Plex Sans"/>
              <a:buNone/>
              <a:defRPr sz="4200">
                <a:latin typeface="IBM Plex Sans"/>
                <a:ea typeface="IBM Plex Sans"/>
                <a:cs typeface="IBM Plex Sans"/>
                <a:sym typeface="IBM Plex Sans"/>
              </a:defRPr>
            </a:lvl6pPr>
            <a:lvl7pPr lvl="6" algn="ctr">
              <a:spcBef>
                <a:spcPts val="0"/>
              </a:spcBef>
              <a:spcAft>
                <a:spcPts val="0"/>
              </a:spcAft>
              <a:buSzPts val="4200"/>
              <a:buFont typeface="IBM Plex Sans"/>
              <a:buNone/>
              <a:defRPr sz="4200">
                <a:latin typeface="IBM Plex Sans"/>
                <a:ea typeface="IBM Plex Sans"/>
                <a:cs typeface="IBM Plex Sans"/>
                <a:sym typeface="IBM Plex Sans"/>
              </a:defRPr>
            </a:lvl7pPr>
            <a:lvl8pPr lvl="7" algn="ctr">
              <a:spcBef>
                <a:spcPts val="0"/>
              </a:spcBef>
              <a:spcAft>
                <a:spcPts val="0"/>
              </a:spcAft>
              <a:buSzPts val="4200"/>
              <a:buFont typeface="IBM Plex Sans"/>
              <a:buNone/>
              <a:defRPr sz="4200">
                <a:latin typeface="IBM Plex Sans"/>
                <a:ea typeface="IBM Plex Sans"/>
                <a:cs typeface="IBM Plex Sans"/>
                <a:sym typeface="IBM Plex Sans"/>
              </a:defRPr>
            </a:lvl8pPr>
            <a:lvl9pPr lvl="8" algn="ctr">
              <a:spcBef>
                <a:spcPts val="0"/>
              </a:spcBef>
              <a:spcAft>
                <a:spcPts val="0"/>
              </a:spcAft>
              <a:buSzPts val="4200"/>
              <a:buFont typeface="IBM Plex Sans"/>
              <a:buNone/>
              <a:defRPr sz="4200">
                <a:latin typeface="IBM Plex Sans"/>
                <a:ea typeface="IBM Plex Sans"/>
                <a:cs typeface="IBM Plex Sans"/>
                <a:sym typeface="IBM Plex Sans"/>
              </a:defRPr>
            </a:lvl9pPr>
          </a:lstStyle>
          <a:p/>
        </p:txBody>
      </p:sp>
      <p:sp>
        <p:nvSpPr>
          <p:cNvPr id="443" name="Google Shape;443;p134"/>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Clr>
                <a:schemeClr val="dk1"/>
              </a:buClr>
              <a:buSzPts val="2100"/>
              <a:buFont typeface="IBM Plex Sans"/>
              <a:buNone/>
              <a:defRPr sz="2100">
                <a:latin typeface="IBM Plex Sans"/>
                <a:ea typeface="IBM Plex Sans"/>
                <a:cs typeface="IBM Plex Sans"/>
                <a:sym typeface="IBM Plex Sans"/>
              </a:defRPr>
            </a:lvl1pPr>
            <a:lvl2pPr lvl="1"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2pPr>
            <a:lvl3pPr lvl="2"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3pPr>
            <a:lvl4pPr lvl="3"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4pPr>
            <a:lvl5pPr lvl="4"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5pPr>
            <a:lvl6pPr lvl="5"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6pPr>
            <a:lvl7pPr lvl="6"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7pPr>
            <a:lvl8pPr lvl="7"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8pPr>
            <a:lvl9pPr lvl="8"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9pPr>
          </a:lstStyle>
          <a:p/>
        </p:txBody>
      </p:sp>
      <p:sp>
        <p:nvSpPr>
          <p:cNvPr id="444" name="Google Shape;444;p134"/>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Clr>
                <a:srgbClr val="E4002C"/>
              </a:buClr>
              <a:buSzPts val="1800"/>
              <a:buFont typeface="IBM Plex Sans"/>
              <a:buChar char="●"/>
              <a:defRPr>
                <a:latin typeface="IBM Plex Sans"/>
                <a:ea typeface="IBM Plex Sans"/>
                <a:cs typeface="IBM Plex Sans"/>
                <a:sym typeface="IBM Plex Sans"/>
              </a:defRPr>
            </a:lvl1pPr>
            <a:lvl2pPr indent="-317500" lvl="1" marL="914400">
              <a:spcBef>
                <a:spcPts val="0"/>
              </a:spcBef>
              <a:spcAft>
                <a:spcPts val="0"/>
              </a:spcAft>
              <a:buSzPts val="1400"/>
              <a:buFont typeface="IBM Plex Sans"/>
              <a:buChar char="○"/>
              <a:defRPr>
                <a:latin typeface="IBM Plex Sans"/>
                <a:ea typeface="IBM Plex Sans"/>
                <a:cs typeface="IBM Plex Sans"/>
                <a:sym typeface="IBM Plex Sans"/>
              </a:defRPr>
            </a:lvl2pPr>
            <a:lvl3pPr indent="-317500" lvl="2" marL="1371600">
              <a:spcBef>
                <a:spcPts val="0"/>
              </a:spcBef>
              <a:spcAft>
                <a:spcPts val="0"/>
              </a:spcAft>
              <a:buSzPts val="1400"/>
              <a:buFont typeface="IBM Plex Sans"/>
              <a:buChar char="■"/>
              <a:defRPr>
                <a:latin typeface="IBM Plex Sans"/>
                <a:ea typeface="IBM Plex Sans"/>
                <a:cs typeface="IBM Plex Sans"/>
                <a:sym typeface="IBM Plex Sans"/>
              </a:defRPr>
            </a:lvl3pPr>
            <a:lvl4pPr indent="-317500" lvl="3" marL="1828800">
              <a:spcBef>
                <a:spcPts val="0"/>
              </a:spcBef>
              <a:spcAft>
                <a:spcPts val="0"/>
              </a:spcAft>
              <a:buSzPts val="1400"/>
              <a:buFont typeface="IBM Plex Sans"/>
              <a:buChar char="●"/>
              <a:defRPr>
                <a:latin typeface="IBM Plex Sans"/>
                <a:ea typeface="IBM Plex Sans"/>
                <a:cs typeface="IBM Plex Sans"/>
                <a:sym typeface="IBM Plex Sans"/>
              </a:defRPr>
            </a:lvl4pPr>
            <a:lvl5pPr indent="-317500" lvl="4" marL="2286000">
              <a:spcBef>
                <a:spcPts val="0"/>
              </a:spcBef>
              <a:spcAft>
                <a:spcPts val="0"/>
              </a:spcAft>
              <a:buSzPts val="1400"/>
              <a:buFont typeface="IBM Plex Sans"/>
              <a:buChar char="○"/>
              <a:defRPr>
                <a:latin typeface="IBM Plex Sans"/>
                <a:ea typeface="IBM Plex Sans"/>
                <a:cs typeface="IBM Plex Sans"/>
                <a:sym typeface="IBM Plex Sans"/>
              </a:defRPr>
            </a:lvl5pPr>
            <a:lvl6pPr indent="-317500" lvl="5" marL="2743200">
              <a:spcBef>
                <a:spcPts val="0"/>
              </a:spcBef>
              <a:spcAft>
                <a:spcPts val="0"/>
              </a:spcAft>
              <a:buSzPts val="1400"/>
              <a:buFont typeface="IBM Plex Sans"/>
              <a:buChar char="■"/>
              <a:defRPr>
                <a:latin typeface="IBM Plex Sans"/>
                <a:ea typeface="IBM Plex Sans"/>
                <a:cs typeface="IBM Plex Sans"/>
                <a:sym typeface="IBM Plex Sans"/>
              </a:defRPr>
            </a:lvl6pPr>
            <a:lvl7pPr indent="-317500" lvl="6" marL="3200400">
              <a:spcBef>
                <a:spcPts val="0"/>
              </a:spcBef>
              <a:spcAft>
                <a:spcPts val="0"/>
              </a:spcAft>
              <a:buSzPts val="1400"/>
              <a:buFont typeface="IBM Plex Sans"/>
              <a:buChar char="●"/>
              <a:defRPr>
                <a:latin typeface="IBM Plex Sans"/>
                <a:ea typeface="IBM Plex Sans"/>
                <a:cs typeface="IBM Plex Sans"/>
                <a:sym typeface="IBM Plex Sans"/>
              </a:defRPr>
            </a:lvl7pPr>
            <a:lvl8pPr indent="-317500" lvl="7" marL="3657600">
              <a:spcBef>
                <a:spcPts val="0"/>
              </a:spcBef>
              <a:spcAft>
                <a:spcPts val="0"/>
              </a:spcAft>
              <a:buSzPts val="1400"/>
              <a:buFont typeface="IBM Plex Sans"/>
              <a:buChar char="○"/>
              <a:defRPr>
                <a:latin typeface="IBM Plex Sans"/>
                <a:ea typeface="IBM Plex Sans"/>
                <a:cs typeface="IBM Plex Sans"/>
                <a:sym typeface="IBM Plex Sans"/>
              </a:defRPr>
            </a:lvl8pPr>
            <a:lvl9pPr indent="-317500" lvl="8" marL="4114800">
              <a:spcBef>
                <a:spcPts val="0"/>
              </a:spcBef>
              <a:spcAft>
                <a:spcPts val="0"/>
              </a:spcAft>
              <a:buSzPts val="1400"/>
              <a:buFont typeface="IBM Plex Sans"/>
              <a:buChar char="■"/>
              <a:defRPr>
                <a:latin typeface="IBM Plex Sans"/>
                <a:ea typeface="IBM Plex Sans"/>
                <a:cs typeface="IBM Plex Sans"/>
                <a:sym typeface="IBM Plex Sans"/>
              </a:defRPr>
            </a:lvl9pPr>
          </a:lstStyle>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2">
  <p:cSld name="TITLE_AND_BODY_2">
    <p:spTree>
      <p:nvGrpSpPr>
        <p:cNvPr id="445" name="Shape 445"/>
        <p:cNvGrpSpPr/>
        <p:nvPr/>
      </p:nvGrpSpPr>
      <p:grpSpPr>
        <a:xfrm>
          <a:off x="0" y="0"/>
          <a:ext cx="0" cy="0"/>
          <a:chOff x="0" y="0"/>
          <a:chExt cx="0" cy="0"/>
        </a:xfrm>
      </p:grpSpPr>
      <p:sp>
        <p:nvSpPr>
          <p:cNvPr id="446" name="Google Shape;446;p13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447" name="Google Shape;447;p135"/>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48" name="Google Shape;448;p13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1">
  <p:cSld name="ONE_COLUMN_TEXT_1">
    <p:bg>
      <p:bgPr>
        <a:solidFill>
          <a:srgbClr val="E4002C"/>
        </a:solidFill>
      </p:bgPr>
    </p:bg>
    <p:spTree>
      <p:nvGrpSpPr>
        <p:cNvPr id="51" name="Shape 51"/>
        <p:cNvGrpSpPr/>
        <p:nvPr/>
      </p:nvGrpSpPr>
      <p:grpSpPr>
        <a:xfrm>
          <a:off x="0" y="0"/>
          <a:ext cx="0" cy="0"/>
          <a:chOff x="0" y="0"/>
          <a:chExt cx="0" cy="0"/>
        </a:xfrm>
      </p:grpSpPr>
      <p:sp>
        <p:nvSpPr>
          <p:cNvPr id="52" name="Google Shape;52;p14"/>
          <p:cNvSpPr/>
          <p:nvPr/>
        </p:nvSpPr>
        <p:spPr>
          <a:xfrm>
            <a:off x="713550" y="898209"/>
            <a:ext cx="7716900" cy="9156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t/>
            </a:r>
            <a:endParaRPr b="1" sz="5100">
              <a:solidFill>
                <a:srgbClr val="FFFFFF"/>
              </a:solidFill>
              <a:latin typeface="Nunito"/>
              <a:ea typeface="Nunito"/>
              <a:cs typeface="Nunito"/>
              <a:sym typeface="Nunito"/>
            </a:endParaRPr>
          </a:p>
        </p:txBody>
      </p:sp>
      <p:sp>
        <p:nvSpPr>
          <p:cNvPr id="53" name="Google Shape;53;p14"/>
          <p:cNvSpPr txBox="1"/>
          <p:nvPr/>
        </p:nvSpPr>
        <p:spPr>
          <a:xfrm>
            <a:off x="1414425" y="1813800"/>
            <a:ext cx="6274500" cy="52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t/>
            </a:r>
            <a:endParaRPr sz="2200">
              <a:solidFill>
                <a:schemeClr val="lt1"/>
              </a:solidFill>
              <a:latin typeface="Calibri"/>
              <a:ea typeface="Calibri"/>
              <a:cs typeface="Calibri"/>
              <a:sym typeface="Calibri"/>
            </a:endParaRPr>
          </a:p>
        </p:txBody>
      </p:sp>
      <p:pic>
        <p:nvPicPr>
          <p:cNvPr id="54" name="Google Shape;54;p14"/>
          <p:cNvPicPr preferRelativeResize="0"/>
          <p:nvPr/>
        </p:nvPicPr>
        <p:blipFill>
          <a:blip r:embed="rId2">
            <a:alphaModFix/>
          </a:blip>
          <a:stretch>
            <a:fillRect/>
          </a:stretch>
        </p:blipFill>
        <p:spPr>
          <a:xfrm>
            <a:off x="6878575" y="4340685"/>
            <a:ext cx="2049425" cy="687202"/>
          </a:xfrm>
          <a:prstGeom prst="rect">
            <a:avLst/>
          </a:prstGeom>
          <a:noFill/>
          <a:ln>
            <a:noFill/>
          </a:ln>
        </p:spPr>
      </p:pic>
    </p:spTree>
  </p:cSld>
  <p:clrMapOvr>
    <a:masterClrMapping/>
  </p:clrMapOvr>
</p:sldLayout>
</file>

<file path=ppt/slideLayouts/slideLayout1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1">
  <p:cSld name="CAPTION_ONLY_1">
    <p:spTree>
      <p:nvGrpSpPr>
        <p:cNvPr id="449" name="Shape 449"/>
        <p:cNvGrpSpPr/>
        <p:nvPr/>
      </p:nvGrpSpPr>
      <p:grpSpPr>
        <a:xfrm>
          <a:off x="0" y="0"/>
          <a:ext cx="0" cy="0"/>
          <a:chOff x="0" y="0"/>
          <a:chExt cx="0" cy="0"/>
        </a:xfrm>
      </p:grpSpPr>
    </p:spTree>
  </p:cSld>
  <p:clrMapOvr>
    <a:masterClrMapping/>
  </p:clrMapOvr>
</p:sldLayout>
</file>

<file path=ppt/slideLayouts/slideLayout1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1">
  <p:cSld name="SECTION_TITLE_AND_DESCRIPTION_1_2">
    <p:spTree>
      <p:nvGrpSpPr>
        <p:cNvPr id="450" name="Shape 450"/>
        <p:cNvGrpSpPr/>
        <p:nvPr/>
      </p:nvGrpSpPr>
      <p:grpSpPr>
        <a:xfrm>
          <a:off x="0" y="0"/>
          <a:ext cx="0" cy="0"/>
          <a:chOff x="0" y="0"/>
          <a:chExt cx="0" cy="0"/>
        </a:xfrm>
      </p:grpSpPr>
      <p:sp>
        <p:nvSpPr>
          <p:cNvPr id="451" name="Google Shape;451;p137"/>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2" name="Google Shape;452;p137"/>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453" name="Google Shape;453;p137"/>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54" name="Google Shape;454;p137"/>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1 1">
  <p:cSld name="SECTION_TITLE_AND_DESCRIPTION_1_3">
    <p:spTree>
      <p:nvGrpSpPr>
        <p:cNvPr id="455" name="Shape 455"/>
        <p:cNvGrpSpPr/>
        <p:nvPr/>
      </p:nvGrpSpPr>
      <p:grpSpPr>
        <a:xfrm>
          <a:off x="0" y="0"/>
          <a:ext cx="0" cy="0"/>
          <a:chOff x="0" y="0"/>
          <a:chExt cx="0" cy="0"/>
        </a:xfrm>
      </p:grpSpPr>
      <p:sp>
        <p:nvSpPr>
          <p:cNvPr id="456" name="Google Shape;456;p138"/>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7" name="Google Shape;457;p138"/>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458" name="Google Shape;458;p138"/>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59" name="Google Shape;459;p138"/>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463" name="Shape 463"/>
        <p:cNvGrpSpPr/>
        <p:nvPr/>
      </p:nvGrpSpPr>
      <p:grpSpPr>
        <a:xfrm>
          <a:off x="0" y="0"/>
          <a:ext cx="0" cy="0"/>
          <a:chOff x="0" y="0"/>
          <a:chExt cx="0" cy="0"/>
        </a:xfrm>
      </p:grpSpPr>
      <p:sp>
        <p:nvSpPr>
          <p:cNvPr id="464" name="Google Shape;464;p140"/>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Font typeface="IBM Plex Sans"/>
              <a:buNone/>
              <a:defRPr sz="5200">
                <a:latin typeface="IBM Plex Sans"/>
                <a:ea typeface="IBM Plex Sans"/>
                <a:cs typeface="IBM Plex Sans"/>
                <a:sym typeface="IBM Plex Sans"/>
              </a:defRPr>
            </a:lvl1pPr>
            <a:lvl2pPr lvl="1" algn="ctr">
              <a:spcBef>
                <a:spcPts val="0"/>
              </a:spcBef>
              <a:spcAft>
                <a:spcPts val="0"/>
              </a:spcAft>
              <a:buSzPts val="5200"/>
              <a:buFont typeface="IBM Plex Sans"/>
              <a:buNone/>
              <a:defRPr sz="5200">
                <a:latin typeface="IBM Plex Sans"/>
                <a:ea typeface="IBM Plex Sans"/>
                <a:cs typeface="IBM Plex Sans"/>
                <a:sym typeface="IBM Plex Sans"/>
              </a:defRPr>
            </a:lvl2pPr>
            <a:lvl3pPr lvl="2" algn="ctr">
              <a:spcBef>
                <a:spcPts val="0"/>
              </a:spcBef>
              <a:spcAft>
                <a:spcPts val="0"/>
              </a:spcAft>
              <a:buSzPts val="5200"/>
              <a:buFont typeface="IBM Plex Sans"/>
              <a:buNone/>
              <a:defRPr sz="5200">
                <a:latin typeface="IBM Plex Sans"/>
                <a:ea typeface="IBM Plex Sans"/>
                <a:cs typeface="IBM Plex Sans"/>
                <a:sym typeface="IBM Plex Sans"/>
              </a:defRPr>
            </a:lvl3pPr>
            <a:lvl4pPr lvl="3" algn="ctr">
              <a:spcBef>
                <a:spcPts val="0"/>
              </a:spcBef>
              <a:spcAft>
                <a:spcPts val="0"/>
              </a:spcAft>
              <a:buSzPts val="5200"/>
              <a:buFont typeface="IBM Plex Sans"/>
              <a:buNone/>
              <a:defRPr sz="5200">
                <a:latin typeface="IBM Plex Sans"/>
                <a:ea typeface="IBM Plex Sans"/>
                <a:cs typeface="IBM Plex Sans"/>
                <a:sym typeface="IBM Plex Sans"/>
              </a:defRPr>
            </a:lvl4pPr>
            <a:lvl5pPr lvl="4" algn="ctr">
              <a:spcBef>
                <a:spcPts val="0"/>
              </a:spcBef>
              <a:spcAft>
                <a:spcPts val="0"/>
              </a:spcAft>
              <a:buSzPts val="5200"/>
              <a:buFont typeface="IBM Plex Sans"/>
              <a:buNone/>
              <a:defRPr sz="5200">
                <a:latin typeface="IBM Plex Sans"/>
                <a:ea typeface="IBM Plex Sans"/>
                <a:cs typeface="IBM Plex Sans"/>
                <a:sym typeface="IBM Plex Sans"/>
              </a:defRPr>
            </a:lvl5pPr>
            <a:lvl6pPr lvl="5" algn="ctr">
              <a:spcBef>
                <a:spcPts val="0"/>
              </a:spcBef>
              <a:spcAft>
                <a:spcPts val="0"/>
              </a:spcAft>
              <a:buSzPts val="5200"/>
              <a:buFont typeface="IBM Plex Sans"/>
              <a:buNone/>
              <a:defRPr sz="5200">
                <a:latin typeface="IBM Plex Sans"/>
                <a:ea typeface="IBM Plex Sans"/>
                <a:cs typeface="IBM Plex Sans"/>
                <a:sym typeface="IBM Plex Sans"/>
              </a:defRPr>
            </a:lvl6pPr>
            <a:lvl7pPr lvl="6" algn="ctr">
              <a:spcBef>
                <a:spcPts val="0"/>
              </a:spcBef>
              <a:spcAft>
                <a:spcPts val="0"/>
              </a:spcAft>
              <a:buSzPts val="5200"/>
              <a:buFont typeface="IBM Plex Sans"/>
              <a:buNone/>
              <a:defRPr sz="5200">
                <a:latin typeface="IBM Plex Sans"/>
                <a:ea typeface="IBM Plex Sans"/>
                <a:cs typeface="IBM Plex Sans"/>
                <a:sym typeface="IBM Plex Sans"/>
              </a:defRPr>
            </a:lvl7pPr>
            <a:lvl8pPr lvl="7" algn="ctr">
              <a:spcBef>
                <a:spcPts val="0"/>
              </a:spcBef>
              <a:spcAft>
                <a:spcPts val="0"/>
              </a:spcAft>
              <a:buSzPts val="5200"/>
              <a:buFont typeface="IBM Plex Sans"/>
              <a:buNone/>
              <a:defRPr sz="5200">
                <a:latin typeface="IBM Plex Sans"/>
                <a:ea typeface="IBM Plex Sans"/>
                <a:cs typeface="IBM Plex Sans"/>
                <a:sym typeface="IBM Plex Sans"/>
              </a:defRPr>
            </a:lvl8pPr>
            <a:lvl9pPr lvl="8" algn="ctr">
              <a:spcBef>
                <a:spcPts val="0"/>
              </a:spcBef>
              <a:spcAft>
                <a:spcPts val="0"/>
              </a:spcAft>
              <a:buSzPts val="5200"/>
              <a:buFont typeface="IBM Plex Sans"/>
              <a:buNone/>
              <a:defRPr sz="5200">
                <a:latin typeface="IBM Plex Sans"/>
                <a:ea typeface="IBM Plex Sans"/>
                <a:cs typeface="IBM Plex Sans"/>
                <a:sym typeface="IBM Plex Sans"/>
              </a:defRPr>
            </a:lvl9pPr>
          </a:lstStyle>
          <a:p/>
        </p:txBody>
      </p:sp>
      <p:sp>
        <p:nvSpPr>
          <p:cNvPr id="465" name="Google Shape;465;p140"/>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Font typeface="IBM Plex Sans"/>
              <a:buNone/>
              <a:defRPr sz="2800">
                <a:latin typeface="IBM Plex Sans"/>
                <a:ea typeface="IBM Plex Sans"/>
                <a:cs typeface="IBM Plex Sans"/>
                <a:sym typeface="IBM Plex Sans"/>
              </a:defRPr>
            </a:lvl1pPr>
            <a:lvl2pPr lvl="1" algn="ctr">
              <a:lnSpc>
                <a:spcPct val="100000"/>
              </a:lnSpc>
              <a:spcBef>
                <a:spcPts val="0"/>
              </a:spcBef>
              <a:spcAft>
                <a:spcPts val="0"/>
              </a:spcAft>
              <a:buSzPts val="2800"/>
              <a:buFont typeface="IBM Plex Sans"/>
              <a:buNone/>
              <a:defRPr sz="2800">
                <a:latin typeface="IBM Plex Sans"/>
                <a:ea typeface="IBM Plex Sans"/>
                <a:cs typeface="IBM Plex Sans"/>
                <a:sym typeface="IBM Plex Sans"/>
              </a:defRPr>
            </a:lvl2pPr>
            <a:lvl3pPr lvl="2" algn="ctr">
              <a:lnSpc>
                <a:spcPct val="100000"/>
              </a:lnSpc>
              <a:spcBef>
                <a:spcPts val="0"/>
              </a:spcBef>
              <a:spcAft>
                <a:spcPts val="0"/>
              </a:spcAft>
              <a:buSzPts val="2800"/>
              <a:buFont typeface="IBM Plex Sans"/>
              <a:buNone/>
              <a:defRPr sz="2800">
                <a:latin typeface="IBM Plex Sans"/>
                <a:ea typeface="IBM Plex Sans"/>
                <a:cs typeface="IBM Plex Sans"/>
                <a:sym typeface="IBM Plex Sans"/>
              </a:defRPr>
            </a:lvl3pPr>
            <a:lvl4pPr lvl="3" algn="ctr">
              <a:lnSpc>
                <a:spcPct val="100000"/>
              </a:lnSpc>
              <a:spcBef>
                <a:spcPts val="0"/>
              </a:spcBef>
              <a:spcAft>
                <a:spcPts val="0"/>
              </a:spcAft>
              <a:buSzPts val="2800"/>
              <a:buFont typeface="IBM Plex Sans"/>
              <a:buNone/>
              <a:defRPr sz="2800">
                <a:latin typeface="IBM Plex Sans"/>
                <a:ea typeface="IBM Plex Sans"/>
                <a:cs typeface="IBM Plex Sans"/>
                <a:sym typeface="IBM Plex Sans"/>
              </a:defRPr>
            </a:lvl4pPr>
            <a:lvl5pPr lvl="4" algn="ctr">
              <a:lnSpc>
                <a:spcPct val="100000"/>
              </a:lnSpc>
              <a:spcBef>
                <a:spcPts val="0"/>
              </a:spcBef>
              <a:spcAft>
                <a:spcPts val="0"/>
              </a:spcAft>
              <a:buSzPts val="2800"/>
              <a:buFont typeface="IBM Plex Sans"/>
              <a:buNone/>
              <a:defRPr sz="2800">
                <a:latin typeface="IBM Plex Sans"/>
                <a:ea typeface="IBM Plex Sans"/>
                <a:cs typeface="IBM Plex Sans"/>
                <a:sym typeface="IBM Plex Sans"/>
              </a:defRPr>
            </a:lvl5pPr>
            <a:lvl6pPr lvl="5" algn="ctr">
              <a:lnSpc>
                <a:spcPct val="100000"/>
              </a:lnSpc>
              <a:spcBef>
                <a:spcPts val="0"/>
              </a:spcBef>
              <a:spcAft>
                <a:spcPts val="0"/>
              </a:spcAft>
              <a:buSzPts val="2800"/>
              <a:buFont typeface="IBM Plex Sans"/>
              <a:buNone/>
              <a:defRPr sz="2800">
                <a:latin typeface="IBM Plex Sans"/>
                <a:ea typeface="IBM Plex Sans"/>
                <a:cs typeface="IBM Plex Sans"/>
                <a:sym typeface="IBM Plex Sans"/>
              </a:defRPr>
            </a:lvl6pPr>
            <a:lvl7pPr lvl="6" algn="ctr">
              <a:lnSpc>
                <a:spcPct val="100000"/>
              </a:lnSpc>
              <a:spcBef>
                <a:spcPts val="0"/>
              </a:spcBef>
              <a:spcAft>
                <a:spcPts val="0"/>
              </a:spcAft>
              <a:buSzPts val="2800"/>
              <a:buFont typeface="IBM Plex Sans"/>
              <a:buNone/>
              <a:defRPr sz="2800">
                <a:latin typeface="IBM Plex Sans"/>
                <a:ea typeface="IBM Plex Sans"/>
                <a:cs typeface="IBM Plex Sans"/>
                <a:sym typeface="IBM Plex Sans"/>
              </a:defRPr>
            </a:lvl7pPr>
            <a:lvl8pPr lvl="7" algn="ctr">
              <a:lnSpc>
                <a:spcPct val="100000"/>
              </a:lnSpc>
              <a:spcBef>
                <a:spcPts val="0"/>
              </a:spcBef>
              <a:spcAft>
                <a:spcPts val="0"/>
              </a:spcAft>
              <a:buSzPts val="2800"/>
              <a:buFont typeface="IBM Plex Sans"/>
              <a:buNone/>
              <a:defRPr sz="2800">
                <a:latin typeface="IBM Plex Sans"/>
                <a:ea typeface="IBM Plex Sans"/>
                <a:cs typeface="IBM Plex Sans"/>
                <a:sym typeface="IBM Plex Sans"/>
              </a:defRPr>
            </a:lvl8pPr>
            <a:lvl9pPr lvl="8" algn="ctr">
              <a:lnSpc>
                <a:spcPct val="100000"/>
              </a:lnSpc>
              <a:spcBef>
                <a:spcPts val="0"/>
              </a:spcBef>
              <a:spcAft>
                <a:spcPts val="0"/>
              </a:spcAft>
              <a:buSzPts val="2800"/>
              <a:buFont typeface="IBM Plex Sans"/>
              <a:buNone/>
              <a:defRPr sz="2800">
                <a:latin typeface="IBM Plex Sans"/>
                <a:ea typeface="IBM Plex Sans"/>
                <a:cs typeface="IBM Plex Sans"/>
                <a:sym typeface="IBM Plex Sans"/>
              </a:defRPr>
            </a:lvl9pPr>
          </a:lstStyle>
          <a:p/>
        </p:txBody>
      </p:sp>
      <p:pic>
        <p:nvPicPr>
          <p:cNvPr id="466" name="Google Shape;466;p140"/>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1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467" name="Shape 467"/>
        <p:cNvGrpSpPr/>
        <p:nvPr/>
      </p:nvGrpSpPr>
      <p:grpSpPr>
        <a:xfrm>
          <a:off x="0" y="0"/>
          <a:ext cx="0" cy="0"/>
          <a:chOff x="0" y="0"/>
          <a:chExt cx="0" cy="0"/>
        </a:xfrm>
      </p:grpSpPr>
      <p:sp>
        <p:nvSpPr>
          <p:cNvPr id="468" name="Google Shape;468;p141"/>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Font typeface="IBM Plex Sans"/>
              <a:buNone/>
              <a:defRPr sz="3600">
                <a:latin typeface="IBM Plex Sans"/>
                <a:ea typeface="IBM Plex Sans"/>
                <a:cs typeface="IBM Plex Sans"/>
                <a:sym typeface="IBM Plex Sans"/>
              </a:defRPr>
            </a:lvl1pPr>
            <a:lvl2pPr lvl="1" algn="ctr">
              <a:spcBef>
                <a:spcPts val="0"/>
              </a:spcBef>
              <a:spcAft>
                <a:spcPts val="0"/>
              </a:spcAft>
              <a:buSzPts val="3600"/>
              <a:buFont typeface="IBM Plex Sans"/>
              <a:buNone/>
              <a:defRPr sz="3600">
                <a:latin typeface="IBM Plex Sans"/>
                <a:ea typeface="IBM Plex Sans"/>
                <a:cs typeface="IBM Plex Sans"/>
                <a:sym typeface="IBM Plex Sans"/>
              </a:defRPr>
            </a:lvl2pPr>
            <a:lvl3pPr lvl="2" algn="ctr">
              <a:spcBef>
                <a:spcPts val="0"/>
              </a:spcBef>
              <a:spcAft>
                <a:spcPts val="0"/>
              </a:spcAft>
              <a:buSzPts val="3600"/>
              <a:buFont typeface="IBM Plex Sans"/>
              <a:buNone/>
              <a:defRPr sz="3600">
                <a:latin typeface="IBM Plex Sans"/>
                <a:ea typeface="IBM Plex Sans"/>
                <a:cs typeface="IBM Plex Sans"/>
                <a:sym typeface="IBM Plex Sans"/>
              </a:defRPr>
            </a:lvl3pPr>
            <a:lvl4pPr lvl="3" algn="ctr">
              <a:spcBef>
                <a:spcPts val="0"/>
              </a:spcBef>
              <a:spcAft>
                <a:spcPts val="0"/>
              </a:spcAft>
              <a:buSzPts val="3600"/>
              <a:buFont typeface="IBM Plex Sans"/>
              <a:buNone/>
              <a:defRPr sz="3600">
                <a:latin typeface="IBM Plex Sans"/>
                <a:ea typeface="IBM Plex Sans"/>
                <a:cs typeface="IBM Plex Sans"/>
                <a:sym typeface="IBM Plex Sans"/>
              </a:defRPr>
            </a:lvl4pPr>
            <a:lvl5pPr lvl="4" algn="ctr">
              <a:spcBef>
                <a:spcPts val="0"/>
              </a:spcBef>
              <a:spcAft>
                <a:spcPts val="0"/>
              </a:spcAft>
              <a:buSzPts val="3600"/>
              <a:buFont typeface="IBM Plex Sans"/>
              <a:buNone/>
              <a:defRPr sz="3600">
                <a:latin typeface="IBM Plex Sans"/>
                <a:ea typeface="IBM Plex Sans"/>
                <a:cs typeface="IBM Plex Sans"/>
                <a:sym typeface="IBM Plex Sans"/>
              </a:defRPr>
            </a:lvl5pPr>
            <a:lvl6pPr lvl="5" algn="ctr">
              <a:spcBef>
                <a:spcPts val="0"/>
              </a:spcBef>
              <a:spcAft>
                <a:spcPts val="0"/>
              </a:spcAft>
              <a:buSzPts val="3600"/>
              <a:buFont typeface="IBM Plex Sans"/>
              <a:buNone/>
              <a:defRPr sz="3600">
                <a:latin typeface="IBM Plex Sans"/>
                <a:ea typeface="IBM Plex Sans"/>
                <a:cs typeface="IBM Plex Sans"/>
                <a:sym typeface="IBM Plex Sans"/>
              </a:defRPr>
            </a:lvl6pPr>
            <a:lvl7pPr lvl="6" algn="ctr">
              <a:spcBef>
                <a:spcPts val="0"/>
              </a:spcBef>
              <a:spcAft>
                <a:spcPts val="0"/>
              </a:spcAft>
              <a:buSzPts val="3600"/>
              <a:buFont typeface="IBM Plex Sans"/>
              <a:buNone/>
              <a:defRPr sz="3600">
                <a:latin typeface="IBM Plex Sans"/>
                <a:ea typeface="IBM Plex Sans"/>
                <a:cs typeface="IBM Plex Sans"/>
                <a:sym typeface="IBM Plex Sans"/>
              </a:defRPr>
            </a:lvl7pPr>
            <a:lvl8pPr lvl="7" algn="ctr">
              <a:spcBef>
                <a:spcPts val="0"/>
              </a:spcBef>
              <a:spcAft>
                <a:spcPts val="0"/>
              </a:spcAft>
              <a:buSzPts val="3600"/>
              <a:buFont typeface="IBM Plex Sans"/>
              <a:buNone/>
              <a:defRPr sz="3600">
                <a:latin typeface="IBM Plex Sans"/>
                <a:ea typeface="IBM Plex Sans"/>
                <a:cs typeface="IBM Plex Sans"/>
                <a:sym typeface="IBM Plex Sans"/>
              </a:defRPr>
            </a:lvl8pPr>
            <a:lvl9pPr lvl="8" algn="ctr">
              <a:spcBef>
                <a:spcPts val="0"/>
              </a:spcBef>
              <a:spcAft>
                <a:spcPts val="0"/>
              </a:spcAft>
              <a:buSzPts val="3600"/>
              <a:buFont typeface="IBM Plex Sans"/>
              <a:buNone/>
              <a:defRPr sz="3600">
                <a:latin typeface="IBM Plex Sans"/>
                <a:ea typeface="IBM Plex Sans"/>
                <a:cs typeface="IBM Plex Sans"/>
                <a:sym typeface="IBM Plex Sans"/>
              </a:defRPr>
            </a:lvl9pPr>
          </a:lstStyle>
          <a:p/>
        </p:txBody>
      </p:sp>
      <p:pic>
        <p:nvPicPr>
          <p:cNvPr id="469" name="Google Shape;469;p141"/>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1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470" name="Shape 470"/>
        <p:cNvGrpSpPr/>
        <p:nvPr/>
      </p:nvGrpSpPr>
      <p:grpSpPr>
        <a:xfrm>
          <a:off x="0" y="0"/>
          <a:ext cx="0" cy="0"/>
          <a:chOff x="0" y="0"/>
          <a:chExt cx="0" cy="0"/>
        </a:xfrm>
      </p:grpSpPr>
      <p:sp>
        <p:nvSpPr>
          <p:cNvPr id="471" name="Google Shape;471;p142"/>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200"/>
              <a:buFont typeface="IBM Plex Sans"/>
              <a:buNone/>
              <a:defRPr sz="2200">
                <a:latin typeface="IBM Plex Sans"/>
                <a:ea typeface="IBM Plex Sans"/>
                <a:cs typeface="IBM Plex Sans"/>
                <a:sym typeface="IBM Plex Sans"/>
              </a:defRPr>
            </a:lvl1pPr>
            <a:lvl2pPr lvl="1">
              <a:spcBef>
                <a:spcPts val="0"/>
              </a:spcBef>
              <a:spcAft>
                <a:spcPts val="0"/>
              </a:spcAft>
              <a:buSzPts val="2200"/>
              <a:buFont typeface="IBM Plex Sans"/>
              <a:buNone/>
              <a:defRPr sz="2200">
                <a:latin typeface="IBM Plex Sans"/>
                <a:ea typeface="IBM Plex Sans"/>
                <a:cs typeface="IBM Plex Sans"/>
                <a:sym typeface="IBM Plex Sans"/>
              </a:defRPr>
            </a:lvl2pPr>
            <a:lvl3pPr lvl="2">
              <a:spcBef>
                <a:spcPts val="0"/>
              </a:spcBef>
              <a:spcAft>
                <a:spcPts val="0"/>
              </a:spcAft>
              <a:buSzPts val="2200"/>
              <a:buFont typeface="IBM Plex Sans"/>
              <a:buNone/>
              <a:defRPr sz="2200">
                <a:latin typeface="IBM Plex Sans"/>
                <a:ea typeface="IBM Plex Sans"/>
                <a:cs typeface="IBM Plex Sans"/>
                <a:sym typeface="IBM Plex Sans"/>
              </a:defRPr>
            </a:lvl3pPr>
            <a:lvl4pPr lvl="3">
              <a:spcBef>
                <a:spcPts val="0"/>
              </a:spcBef>
              <a:spcAft>
                <a:spcPts val="0"/>
              </a:spcAft>
              <a:buSzPts val="2200"/>
              <a:buFont typeface="IBM Plex Sans"/>
              <a:buNone/>
              <a:defRPr sz="2200">
                <a:latin typeface="IBM Plex Sans"/>
                <a:ea typeface="IBM Plex Sans"/>
                <a:cs typeface="IBM Plex Sans"/>
                <a:sym typeface="IBM Plex Sans"/>
              </a:defRPr>
            </a:lvl4pPr>
            <a:lvl5pPr lvl="4">
              <a:spcBef>
                <a:spcPts val="0"/>
              </a:spcBef>
              <a:spcAft>
                <a:spcPts val="0"/>
              </a:spcAft>
              <a:buSzPts val="2200"/>
              <a:buFont typeface="IBM Plex Sans"/>
              <a:buNone/>
              <a:defRPr sz="2200">
                <a:latin typeface="IBM Plex Sans"/>
                <a:ea typeface="IBM Plex Sans"/>
                <a:cs typeface="IBM Plex Sans"/>
                <a:sym typeface="IBM Plex Sans"/>
              </a:defRPr>
            </a:lvl5pPr>
            <a:lvl6pPr lvl="5">
              <a:spcBef>
                <a:spcPts val="0"/>
              </a:spcBef>
              <a:spcAft>
                <a:spcPts val="0"/>
              </a:spcAft>
              <a:buSzPts val="2200"/>
              <a:buFont typeface="IBM Plex Sans"/>
              <a:buNone/>
              <a:defRPr sz="2200">
                <a:latin typeface="IBM Plex Sans"/>
                <a:ea typeface="IBM Plex Sans"/>
                <a:cs typeface="IBM Plex Sans"/>
                <a:sym typeface="IBM Plex Sans"/>
              </a:defRPr>
            </a:lvl6pPr>
            <a:lvl7pPr lvl="6">
              <a:spcBef>
                <a:spcPts val="0"/>
              </a:spcBef>
              <a:spcAft>
                <a:spcPts val="0"/>
              </a:spcAft>
              <a:buSzPts val="2200"/>
              <a:buFont typeface="IBM Plex Sans"/>
              <a:buNone/>
              <a:defRPr sz="2200">
                <a:latin typeface="IBM Plex Sans"/>
                <a:ea typeface="IBM Plex Sans"/>
                <a:cs typeface="IBM Plex Sans"/>
                <a:sym typeface="IBM Plex Sans"/>
              </a:defRPr>
            </a:lvl7pPr>
            <a:lvl8pPr lvl="7">
              <a:spcBef>
                <a:spcPts val="0"/>
              </a:spcBef>
              <a:spcAft>
                <a:spcPts val="0"/>
              </a:spcAft>
              <a:buSzPts val="2200"/>
              <a:buFont typeface="IBM Plex Sans"/>
              <a:buNone/>
              <a:defRPr sz="2200">
                <a:latin typeface="IBM Plex Sans"/>
                <a:ea typeface="IBM Plex Sans"/>
                <a:cs typeface="IBM Plex Sans"/>
                <a:sym typeface="IBM Plex Sans"/>
              </a:defRPr>
            </a:lvl8pPr>
            <a:lvl9pPr lvl="8">
              <a:spcBef>
                <a:spcPts val="0"/>
              </a:spcBef>
              <a:spcAft>
                <a:spcPts val="0"/>
              </a:spcAft>
              <a:buSzPts val="2200"/>
              <a:buFont typeface="IBM Plex Sans"/>
              <a:buNone/>
              <a:defRPr sz="2200">
                <a:latin typeface="IBM Plex Sans"/>
                <a:ea typeface="IBM Plex Sans"/>
                <a:cs typeface="IBM Plex Sans"/>
                <a:sym typeface="IBM Plex Sans"/>
              </a:defRPr>
            </a:lvl9pPr>
          </a:lstStyle>
          <a:p/>
        </p:txBody>
      </p:sp>
      <p:sp>
        <p:nvSpPr>
          <p:cNvPr id="472" name="Google Shape;472;p142"/>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Clr>
                <a:srgbClr val="E4002C"/>
              </a:buClr>
              <a:buSzPts val="1800"/>
              <a:buFont typeface="IBM Plex Sans"/>
              <a:buChar char="๏"/>
              <a:defRPr>
                <a:latin typeface="IBM Plex Sans"/>
                <a:ea typeface="IBM Plex Sans"/>
                <a:cs typeface="IBM Plex Sans"/>
                <a:sym typeface="IBM Plex Sans"/>
              </a:defRPr>
            </a:lvl1pPr>
            <a:lvl2pPr indent="-317500" lvl="1" marL="914400">
              <a:spcBef>
                <a:spcPts val="0"/>
              </a:spcBef>
              <a:spcAft>
                <a:spcPts val="0"/>
              </a:spcAft>
              <a:buSzPts val="1400"/>
              <a:buFont typeface="IBM Plex Sans"/>
              <a:buChar char="○"/>
              <a:defRPr>
                <a:latin typeface="IBM Plex Sans"/>
                <a:ea typeface="IBM Plex Sans"/>
                <a:cs typeface="IBM Plex Sans"/>
                <a:sym typeface="IBM Plex Sans"/>
              </a:defRPr>
            </a:lvl2pPr>
            <a:lvl3pPr indent="-317500" lvl="2" marL="1371600">
              <a:spcBef>
                <a:spcPts val="0"/>
              </a:spcBef>
              <a:spcAft>
                <a:spcPts val="0"/>
              </a:spcAft>
              <a:buSzPts val="1400"/>
              <a:buFont typeface="IBM Plex Sans"/>
              <a:buChar char="■"/>
              <a:defRPr>
                <a:latin typeface="IBM Plex Sans"/>
                <a:ea typeface="IBM Plex Sans"/>
                <a:cs typeface="IBM Plex Sans"/>
                <a:sym typeface="IBM Plex Sans"/>
              </a:defRPr>
            </a:lvl3pPr>
            <a:lvl4pPr indent="-317500" lvl="3" marL="1828800">
              <a:spcBef>
                <a:spcPts val="0"/>
              </a:spcBef>
              <a:spcAft>
                <a:spcPts val="0"/>
              </a:spcAft>
              <a:buSzPts val="1400"/>
              <a:buFont typeface="IBM Plex Sans"/>
              <a:buChar char="●"/>
              <a:defRPr>
                <a:latin typeface="IBM Plex Sans"/>
                <a:ea typeface="IBM Plex Sans"/>
                <a:cs typeface="IBM Plex Sans"/>
                <a:sym typeface="IBM Plex Sans"/>
              </a:defRPr>
            </a:lvl4pPr>
            <a:lvl5pPr indent="-317500" lvl="4" marL="2286000">
              <a:spcBef>
                <a:spcPts val="0"/>
              </a:spcBef>
              <a:spcAft>
                <a:spcPts val="0"/>
              </a:spcAft>
              <a:buSzPts val="1400"/>
              <a:buFont typeface="IBM Plex Sans"/>
              <a:buChar char="○"/>
              <a:defRPr>
                <a:latin typeface="IBM Plex Sans"/>
                <a:ea typeface="IBM Plex Sans"/>
                <a:cs typeface="IBM Plex Sans"/>
                <a:sym typeface="IBM Plex Sans"/>
              </a:defRPr>
            </a:lvl5pPr>
            <a:lvl6pPr indent="-317500" lvl="5" marL="2743200">
              <a:spcBef>
                <a:spcPts val="0"/>
              </a:spcBef>
              <a:spcAft>
                <a:spcPts val="0"/>
              </a:spcAft>
              <a:buSzPts val="1400"/>
              <a:buFont typeface="IBM Plex Sans"/>
              <a:buChar char="■"/>
              <a:defRPr>
                <a:latin typeface="IBM Plex Sans"/>
                <a:ea typeface="IBM Plex Sans"/>
                <a:cs typeface="IBM Plex Sans"/>
                <a:sym typeface="IBM Plex Sans"/>
              </a:defRPr>
            </a:lvl6pPr>
            <a:lvl7pPr indent="-317500" lvl="6" marL="3200400">
              <a:spcBef>
                <a:spcPts val="0"/>
              </a:spcBef>
              <a:spcAft>
                <a:spcPts val="0"/>
              </a:spcAft>
              <a:buSzPts val="1400"/>
              <a:buFont typeface="IBM Plex Sans"/>
              <a:buChar char="●"/>
              <a:defRPr>
                <a:latin typeface="IBM Plex Sans"/>
                <a:ea typeface="IBM Plex Sans"/>
                <a:cs typeface="IBM Plex Sans"/>
                <a:sym typeface="IBM Plex Sans"/>
              </a:defRPr>
            </a:lvl7pPr>
            <a:lvl8pPr indent="-317500" lvl="7" marL="3657600">
              <a:spcBef>
                <a:spcPts val="0"/>
              </a:spcBef>
              <a:spcAft>
                <a:spcPts val="0"/>
              </a:spcAft>
              <a:buSzPts val="1400"/>
              <a:buFont typeface="IBM Plex Sans"/>
              <a:buChar char="○"/>
              <a:defRPr>
                <a:latin typeface="IBM Plex Sans"/>
                <a:ea typeface="IBM Plex Sans"/>
                <a:cs typeface="IBM Plex Sans"/>
                <a:sym typeface="IBM Plex Sans"/>
              </a:defRPr>
            </a:lvl8pPr>
            <a:lvl9pPr indent="-317500" lvl="8" marL="4114800">
              <a:spcBef>
                <a:spcPts val="0"/>
              </a:spcBef>
              <a:spcAft>
                <a:spcPts val="0"/>
              </a:spcAft>
              <a:buSzPts val="1400"/>
              <a:buFont typeface="IBM Plex Sans"/>
              <a:buChar char="■"/>
              <a:defRPr>
                <a:latin typeface="IBM Plex Sans"/>
                <a:ea typeface="IBM Plex Sans"/>
                <a:cs typeface="IBM Plex Sans"/>
                <a:sym typeface="IBM Plex Sans"/>
              </a:defRPr>
            </a:lvl9pPr>
          </a:lstStyle>
          <a:p/>
        </p:txBody>
      </p:sp>
      <p:pic>
        <p:nvPicPr>
          <p:cNvPr id="473" name="Google Shape;473;p142"/>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1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474" name="Shape 474"/>
        <p:cNvGrpSpPr/>
        <p:nvPr/>
      </p:nvGrpSpPr>
      <p:grpSpPr>
        <a:xfrm>
          <a:off x="0" y="0"/>
          <a:ext cx="0" cy="0"/>
          <a:chOff x="0" y="0"/>
          <a:chExt cx="0" cy="0"/>
        </a:xfrm>
      </p:grpSpPr>
      <p:sp>
        <p:nvSpPr>
          <p:cNvPr id="475" name="Google Shape;475;p143"/>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Font typeface="IBM Plex Sans"/>
              <a:buNone/>
              <a:defRPr>
                <a:latin typeface="IBM Plex Sans"/>
                <a:ea typeface="IBM Plex Sans"/>
                <a:cs typeface="IBM Plex Sans"/>
                <a:sym typeface="IBM Plex Sans"/>
              </a:defRPr>
            </a:lvl1pPr>
            <a:lvl2pPr lvl="1">
              <a:spcBef>
                <a:spcPts val="0"/>
              </a:spcBef>
              <a:spcAft>
                <a:spcPts val="0"/>
              </a:spcAft>
              <a:buSzPts val="2800"/>
              <a:buFont typeface="IBM Plex Sans"/>
              <a:buNone/>
              <a:defRPr>
                <a:latin typeface="IBM Plex Sans"/>
                <a:ea typeface="IBM Plex Sans"/>
                <a:cs typeface="IBM Plex Sans"/>
                <a:sym typeface="IBM Plex Sans"/>
              </a:defRPr>
            </a:lvl2pPr>
            <a:lvl3pPr lvl="2">
              <a:spcBef>
                <a:spcPts val="0"/>
              </a:spcBef>
              <a:spcAft>
                <a:spcPts val="0"/>
              </a:spcAft>
              <a:buSzPts val="2800"/>
              <a:buFont typeface="IBM Plex Sans"/>
              <a:buNone/>
              <a:defRPr>
                <a:latin typeface="IBM Plex Sans"/>
                <a:ea typeface="IBM Plex Sans"/>
                <a:cs typeface="IBM Plex Sans"/>
                <a:sym typeface="IBM Plex Sans"/>
              </a:defRPr>
            </a:lvl3pPr>
            <a:lvl4pPr lvl="3">
              <a:spcBef>
                <a:spcPts val="0"/>
              </a:spcBef>
              <a:spcAft>
                <a:spcPts val="0"/>
              </a:spcAft>
              <a:buSzPts val="2800"/>
              <a:buFont typeface="IBM Plex Sans"/>
              <a:buNone/>
              <a:defRPr>
                <a:latin typeface="IBM Plex Sans"/>
                <a:ea typeface="IBM Plex Sans"/>
                <a:cs typeface="IBM Plex Sans"/>
                <a:sym typeface="IBM Plex Sans"/>
              </a:defRPr>
            </a:lvl4pPr>
            <a:lvl5pPr lvl="4">
              <a:spcBef>
                <a:spcPts val="0"/>
              </a:spcBef>
              <a:spcAft>
                <a:spcPts val="0"/>
              </a:spcAft>
              <a:buSzPts val="2800"/>
              <a:buFont typeface="IBM Plex Sans"/>
              <a:buNone/>
              <a:defRPr>
                <a:latin typeface="IBM Plex Sans"/>
                <a:ea typeface="IBM Plex Sans"/>
                <a:cs typeface="IBM Plex Sans"/>
                <a:sym typeface="IBM Plex Sans"/>
              </a:defRPr>
            </a:lvl5pPr>
            <a:lvl6pPr lvl="5">
              <a:spcBef>
                <a:spcPts val="0"/>
              </a:spcBef>
              <a:spcAft>
                <a:spcPts val="0"/>
              </a:spcAft>
              <a:buSzPts val="2800"/>
              <a:buFont typeface="IBM Plex Sans"/>
              <a:buNone/>
              <a:defRPr>
                <a:latin typeface="IBM Plex Sans"/>
                <a:ea typeface="IBM Plex Sans"/>
                <a:cs typeface="IBM Plex Sans"/>
                <a:sym typeface="IBM Plex Sans"/>
              </a:defRPr>
            </a:lvl6pPr>
            <a:lvl7pPr lvl="6">
              <a:spcBef>
                <a:spcPts val="0"/>
              </a:spcBef>
              <a:spcAft>
                <a:spcPts val="0"/>
              </a:spcAft>
              <a:buSzPts val="2800"/>
              <a:buFont typeface="IBM Plex Sans"/>
              <a:buNone/>
              <a:defRPr>
                <a:latin typeface="IBM Plex Sans"/>
                <a:ea typeface="IBM Plex Sans"/>
                <a:cs typeface="IBM Plex Sans"/>
                <a:sym typeface="IBM Plex Sans"/>
              </a:defRPr>
            </a:lvl7pPr>
            <a:lvl8pPr lvl="7">
              <a:spcBef>
                <a:spcPts val="0"/>
              </a:spcBef>
              <a:spcAft>
                <a:spcPts val="0"/>
              </a:spcAft>
              <a:buSzPts val="2800"/>
              <a:buFont typeface="IBM Plex Sans"/>
              <a:buNone/>
              <a:defRPr>
                <a:latin typeface="IBM Plex Sans"/>
                <a:ea typeface="IBM Plex Sans"/>
                <a:cs typeface="IBM Plex Sans"/>
                <a:sym typeface="IBM Plex Sans"/>
              </a:defRPr>
            </a:lvl8pPr>
            <a:lvl9pPr lvl="8">
              <a:spcBef>
                <a:spcPts val="0"/>
              </a:spcBef>
              <a:spcAft>
                <a:spcPts val="0"/>
              </a:spcAft>
              <a:buSzPts val="2800"/>
              <a:buFont typeface="IBM Plex Sans"/>
              <a:buNone/>
              <a:defRPr>
                <a:latin typeface="IBM Plex Sans"/>
                <a:ea typeface="IBM Plex Sans"/>
                <a:cs typeface="IBM Plex Sans"/>
                <a:sym typeface="IBM Plex Sans"/>
              </a:defRPr>
            </a:lvl9pPr>
          </a:lstStyle>
          <a:p/>
        </p:txBody>
      </p:sp>
      <p:sp>
        <p:nvSpPr>
          <p:cNvPr id="476" name="Google Shape;476;p143"/>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rgbClr val="E4002C"/>
              </a:buClr>
              <a:buSzPts val="1400"/>
              <a:buFont typeface="IBM Plex Sans"/>
              <a:buChar char="๏"/>
              <a:defRPr sz="1400">
                <a:latin typeface="IBM Plex Sans"/>
                <a:ea typeface="IBM Plex Sans"/>
                <a:cs typeface="IBM Plex Sans"/>
                <a:sym typeface="IBM Plex Sans"/>
              </a:defRPr>
            </a:lvl1pPr>
            <a:lvl2pPr indent="-304800" lvl="1" marL="914400">
              <a:spcBef>
                <a:spcPts val="0"/>
              </a:spcBef>
              <a:spcAft>
                <a:spcPts val="0"/>
              </a:spcAft>
              <a:buSzPts val="1200"/>
              <a:buFont typeface="IBM Plex Sans"/>
              <a:buChar char="○"/>
              <a:defRPr sz="1200">
                <a:latin typeface="IBM Plex Sans"/>
                <a:ea typeface="IBM Plex Sans"/>
                <a:cs typeface="IBM Plex Sans"/>
                <a:sym typeface="IBM Plex Sans"/>
              </a:defRPr>
            </a:lvl2pPr>
            <a:lvl3pPr indent="-304800" lvl="2" marL="1371600">
              <a:spcBef>
                <a:spcPts val="0"/>
              </a:spcBef>
              <a:spcAft>
                <a:spcPts val="0"/>
              </a:spcAft>
              <a:buSzPts val="1200"/>
              <a:buFont typeface="IBM Plex Sans"/>
              <a:buChar char="■"/>
              <a:defRPr sz="1200">
                <a:latin typeface="IBM Plex Sans"/>
                <a:ea typeface="IBM Plex Sans"/>
                <a:cs typeface="IBM Plex Sans"/>
                <a:sym typeface="IBM Plex Sans"/>
              </a:defRPr>
            </a:lvl3pPr>
            <a:lvl4pPr indent="-304800" lvl="3" marL="1828800">
              <a:spcBef>
                <a:spcPts val="0"/>
              </a:spcBef>
              <a:spcAft>
                <a:spcPts val="0"/>
              </a:spcAft>
              <a:buSzPts val="1200"/>
              <a:buFont typeface="IBM Plex Sans"/>
              <a:buChar char="●"/>
              <a:defRPr sz="1200">
                <a:latin typeface="IBM Plex Sans"/>
                <a:ea typeface="IBM Plex Sans"/>
                <a:cs typeface="IBM Plex Sans"/>
                <a:sym typeface="IBM Plex Sans"/>
              </a:defRPr>
            </a:lvl4pPr>
            <a:lvl5pPr indent="-304800" lvl="4" marL="2286000">
              <a:spcBef>
                <a:spcPts val="0"/>
              </a:spcBef>
              <a:spcAft>
                <a:spcPts val="0"/>
              </a:spcAft>
              <a:buSzPts val="1200"/>
              <a:buFont typeface="IBM Plex Sans"/>
              <a:buChar char="○"/>
              <a:defRPr sz="1200">
                <a:latin typeface="IBM Plex Sans"/>
                <a:ea typeface="IBM Plex Sans"/>
                <a:cs typeface="IBM Plex Sans"/>
                <a:sym typeface="IBM Plex Sans"/>
              </a:defRPr>
            </a:lvl5pPr>
            <a:lvl6pPr indent="-304800" lvl="5" marL="2743200">
              <a:spcBef>
                <a:spcPts val="0"/>
              </a:spcBef>
              <a:spcAft>
                <a:spcPts val="0"/>
              </a:spcAft>
              <a:buSzPts val="1200"/>
              <a:buFont typeface="IBM Plex Sans"/>
              <a:buChar char="■"/>
              <a:defRPr sz="1200">
                <a:latin typeface="IBM Plex Sans"/>
                <a:ea typeface="IBM Plex Sans"/>
                <a:cs typeface="IBM Plex Sans"/>
                <a:sym typeface="IBM Plex Sans"/>
              </a:defRPr>
            </a:lvl6pPr>
            <a:lvl7pPr indent="-304800" lvl="6" marL="3200400">
              <a:spcBef>
                <a:spcPts val="0"/>
              </a:spcBef>
              <a:spcAft>
                <a:spcPts val="0"/>
              </a:spcAft>
              <a:buSzPts val="1200"/>
              <a:buFont typeface="IBM Plex Sans"/>
              <a:buChar char="●"/>
              <a:defRPr sz="1200">
                <a:latin typeface="IBM Plex Sans"/>
                <a:ea typeface="IBM Plex Sans"/>
                <a:cs typeface="IBM Plex Sans"/>
                <a:sym typeface="IBM Plex Sans"/>
              </a:defRPr>
            </a:lvl7pPr>
            <a:lvl8pPr indent="-304800" lvl="7" marL="3657600">
              <a:spcBef>
                <a:spcPts val="0"/>
              </a:spcBef>
              <a:spcAft>
                <a:spcPts val="0"/>
              </a:spcAft>
              <a:buSzPts val="1200"/>
              <a:buFont typeface="IBM Plex Sans"/>
              <a:buChar char="○"/>
              <a:defRPr sz="1200">
                <a:latin typeface="IBM Plex Sans"/>
                <a:ea typeface="IBM Plex Sans"/>
                <a:cs typeface="IBM Plex Sans"/>
                <a:sym typeface="IBM Plex Sans"/>
              </a:defRPr>
            </a:lvl8pPr>
            <a:lvl9pPr indent="-304800" lvl="8" marL="4114800">
              <a:spcBef>
                <a:spcPts val="0"/>
              </a:spcBef>
              <a:spcAft>
                <a:spcPts val="0"/>
              </a:spcAft>
              <a:buSzPts val="1200"/>
              <a:buFont typeface="IBM Plex Sans"/>
              <a:buChar char="■"/>
              <a:defRPr sz="1200">
                <a:latin typeface="IBM Plex Sans"/>
                <a:ea typeface="IBM Plex Sans"/>
                <a:cs typeface="IBM Plex Sans"/>
                <a:sym typeface="IBM Plex Sans"/>
              </a:defRPr>
            </a:lvl9pPr>
          </a:lstStyle>
          <a:p/>
        </p:txBody>
      </p:sp>
      <p:sp>
        <p:nvSpPr>
          <p:cNvPr id="477" name="Google Shape;477;p143"/>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rgbClr val="E4002C"/>
              </a:buClr>
              <a:buSzPts val="1400"/>
              <a:buFont typeface="IBM Plex Sans"/>
              <a:buChar char="๏"/>
              <a:defRPr sz="1400">
                <a:latin typeface="IBM Plex Sans"/>
                <a:ea typeface="IBM Plex Sans"/>
                <a:cs typeface="IBM Plex Sans"/>
                <a:sym typeface="IBM Plex Sans"/>
              </a:defRPr>
            </a:lvl1pPr>
            <a:lvl2pPr indent="-304800" lvl="1" marL="914400">
              <a:spcBef>
                <a:spcPts val="0"/>
              </a:spcBef>
              <a:spcAft>
                <a:spcPts val="0"/>
              </a:spcAft>
              <a:buSzPts val="1200"/>
              <a:buFont typeface="IBM Plex Sans"/>
              <a:buChar char="○"/>
              <a:defRPr sz="1200">
                <a:latin typeface="IBM Plex Sans"/>
                <a:ea typeface="IBM Plex Sans"/>
                <a:cs typeface="IBM Plex Sans"/>
                <a:sym typeface="IBM Plex Sans"/>
              </a:defRPr>
            </a:lvl2pPr>
            <a:lvl3pPr indent="-304800" lvl="2" marL="1371600">
              <a:spcBef>
                <a:spcPts val="0"/>
              </a:spcBef>
              <a:spcAft>
                <a:spcPts val="0"/>
              </a:spcAft>
              <a:buSzPts val="1200"/>
              <a:buFont typeface="IBM Plex Sans"/>
              <a:buChar char="■"/>
              <a:defRPr sz="1200">
                <a:latin typeface="IBM Plex Sans"/>
                <a:ea typeface="IBM Plex Sans"/>
                <a:cs typeface="IBM Plex Sans"/>
                <a:sym typeface="IBM Plex Sans"/>
              </a:defRPr>
            </a:lvl3pPr>
            <a:lvl4pPr indent="-304800" lvl="3" marL="1828800">
              <a:spcBef>
                <a:spcPts val="0"/>
              </a:spcBef>
              <a:spcAft>
                <a:spcPts val="0"/>
              </a:spcAft>
              <a:buSzPts val="1200"/>
              <a:buFont typeface="IBM Plex Sans"/>
              <a:buChar char="●"/>
              <a:defRPr sz="1200">
                <a:latin typeface="IBM Plex Sans"/>
                <a:ea typeface="IBM Plex Sans"/>
                <a:cs typeface="IBM Plex Sans"/>
                <a:sym typeface="IBM Plex Sans"/>
              </a:defRPr>
            </a:lvl4pPr>
            <a:lvl5pPr indent="-304800" lvl="4" marL="2286000">
              <a:spcBef>
                <a:spcPts val="0"/>
              </a:spcBef>
              <a:spcAft>
                <a:spcPts val="0"/>
              </a:spcAft>
              <a:buSzPts val="1200"/>
              <a:buFont typeface="IBM Plex Sans"/>
              <a:buChar char="○"/>
              <a:defRPr sz="1200">
                <a:latin typeface="IBM Plex Sans"/>
                <a:ea typeface="IBM Plex Sans"/>
                <a:cs typeface="IBM Plex Sans"/>
                <a:sym typeface="IBM Plex Sans"/>
              </a:defRPr>
            </a:lvl5pPr>
            <a:lvl6pPr indent="-304800" lvl="5" marL="2743200">
              <a:spcBef>
                <a:spcPts val="0"/>
              </a:spcBef>
              <a:spcAft>
                <a:spcPts val="0"/>
              </a:spcAft>
              <a:buSzPts val="1200"/>
              <a:buFont typeface="IBM Plex Sans"/>
              <a:buChar char="■"/>
              <a:defRPr sz="1200">
                <a:latin typeface="IBM Plex Sans"/>
                <a:ea typeface="IBM Plex Sans"/>
                <a:cs typeface="IBM Plex Sans"/>
                <a:sym typeface="IBM Plex Sans"/>
              </a:defRPr>
            </a:lvl6pPr>
            <a:lvl7pPr indent="-304800" lvl="6" marL="3200400">
              <a:spcBef>
                <a:spcPts val="0"/>
              </a:spcBef>
              <a:spcAft>
                <a:spcPts val="0"/>
              </a:spcAft>
              <a:buSzPts val="1200"/>
              <a:buFont typeface="IBM Plex Sans"/>
              <a:buChar char="●"/>
              <a:defRPr sz="1200">
                <a:latin typeface="IBM Plex Sans"/>
                <a:ea typeface="IBM Plex Sans"/>
                <a:cs typeface="IBM Plex Sans"/>
                <a:sym typeface="IBM Plex Sans"/>
              </a:defRPr>
            </a:lvl7pPr>
            <a:lvl8pPr indent="-304800" lvl="7" marL="3657600">
              <a:spcBef>
                <a:spcPts val="0"/>
              </a:spcBef>
              <a:spcAft>
                <a:spcPts val="0"/>
              </a:spcAft>
              <a:buSzPts val="1200"/>
              <a:buFont typeface="IBM Plex Sans"/>
              <a:buChar char="○"/>
              <a:defRPr sz="1200">
                <a:latin typeface="IBM Plex Sans"/>
                <a:ea typeface="IBM Plex Sans"/>
                <a:cs typeface="IBM Plex Sans"/>
                <a:sym typeface="IBM Plex Sans"/>
              </a:defRPr>
            </a:lvl8pPr>
            <a:lvl9pPr indent="-304800" lvl="8" marL="4114800">
              <a:spcBef>
                <a:spcPts val="0"/>
              </a:spcBef>
              <a:spcAft>
                <a:spcPts val="0"/>
              </a:spcAft>
              <a:buSzPts val="1200"/>
              <a:buFont typeface="IBM Plex Sans"/>
              <a:buChar char="■"/>
              <a:defRPr sz="1200">
                <a:latin typeface="IBM Plex Sans"/>
                <a:ea typeface="IBM Plex Sans"/>
                <a:cs typeface="IBM Plex Sans"/>
                <a:sym typeface="IBM Plex Sans"/>
              </a:defRPr>
            </a:lvl9pPr>
          </a:lstStyle>
          <a:p/>
        </p:txBody>
      </p:sp>
      <p:pic>
        <p:nvPicPr>
          <p:cNvPr id="478" name="Google Shape;478;p143"/>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1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79" name="Shape 479"/>
        <p:cNvGrpSpPr/>
        <p:nvPr/>
      </p:nvGrpSpPr>
      <p:grpSpPr>
        <a:xfrm>
          <a:off x="0" y="0"/>
          <a:ext cx="0" cy="0"/>
          <a:chOff x="0" y="0"/>
          <a:chExt cx="0" cy="0"/>
        </a:xfrm>
      </p:grpSpPr>
      <p:sp>
        <p:nvSpPr>
          <p:cNvPr id="480" name="Google Shape;480;p14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Font typeface="IBM Plex Sans"/>
              <a:buNone/>
              <a:defRPr>
                <a:latin typeface="IBM Plex Sans"/>
                <a:ea typeface="IBM Plex Sans"/>
                <a:cs typeface="IBM Plex Sans"/>
                <a:sym typeface="IBM Plex Sans"/>
              </a:defRPr>
            </a:lvl1pPr>
            <a:lvl2pPr lvl="1">
              <a:spcBef>
                <a:spcPts val="0"/>
              </a:spcBef>
              <a:spcAft>
                <a:spcPts val="0"/>
              </a:spcAft>
              <a:buSzPts val="2800"/>
              <a:buFont typeface="IBM Plex Sans"/>
              <a:buNone/>
              <a:defRPr>
                <a:latin typeface="IBM Plex Sans"/>
                <a:ea typeface="IBM Plex Sans"/>
                <a:cs typeface="IBM Plex Sans"/>
                <a:sym typeface="IBM Plex Sans"/>
              </a:defRPr>
            </a:lvl2pPr>
            <a:lvl3pPr lvl="2">
              <a:spcBef>
                <a:spcPts val="0"/>
              </a:spcBef>
              <a:spcAft>
                <a:spcPts val="0"/>
              </a:spcAft>
              <a:buSzPts val="2800"/>
              <a:buFont typeface="IBM Plex Sans"/>
              <a:buNone/>
              <a:defRPr>
                <a:latin typeface="IBM Plex Sans"/>
                <a:ea typeface="IBM Plex Sans"/>
                <a:cs typeface="IBM Plex Sans"/>
                <a:sym typeface="IBM Plex Sans"/>
              </a:defRPr>
            </a:lvl3pPr>
            <a:lvl4pPr lvl="3">
              <a:spcBef>
                <a:spcPts val="0"/>
              </a:spcBef>
              <a:spcAft>
                <a:spcPts val="0"/>
              </a:spcAft>
              <a:buSzPts val="2800"/>
              <a:buFont typeface="IBM Plex Sans"/>
              <a:buNone/>
              <a:defRPr>
                <a:latin typeface="IBM Plex Sans"/>
                <a:ea typeface="IBM Plex Sans"/>
                <a:cs typeface="IBM Plex Sans"/>
                <a:sym typeface="IBM Plex Sans"/>
              </a:defRPr>
            </a:lvl4pPr>
            <a:lvl5pPr lvl="4">
              <a:spcBef>
                <a:spcPts val="0"/>
              </a:spcBef>
              <a:spcAft>
                <a:spcPts val="0"/>
              </a:spcAft>
              <a:buSzPts val="2800"/>
              <a:buFont typeface="IBM Plex Sans"/>
              <a:buNone/>
              <a:defRPr>
                <a:latin typeface="IBM Plex Sans"/>
                <a:ea typeface="IBM Plex Sans"/>
                <a:cs typeface="IBM Plex Sans"/>
                <a:sym typeface="IBM Plex Sans"/>
              </a:defRPr>
            </a:lvl5pPr>
            <a:lvl6pPr lvl="5">
              <a:spcBef>
                <a:spcPts val="0"/>
              </a:spcBef>
              <a:spcAft>
                <a:spcPts val="0"/>
              </a:spcAft>
              <a:buSzPts val="2800"/>
              <a:buFont typeface="IBM Plex Sans"/>
              <a:buNone/>
              <a:defRPr>
                <a:latin typeface="IBM Plex Sans"/>
                <a:ea typeface="IBM Plex Sans"/>
                <a:cs typeface="IBM Plex Sans"/>
                <a:sym typeface="IBM Plex Sans"/>
              </a:defRPr>
            </a:lvl6pPr>
            <a:lvl7pPr lvl="6">
              <a:spcBef>
                <a:spcPts val="0"/>
              </a:spcBef>
              <a:spcAft>
                <a:spcPts val="0"/>
              </a:spcAft>
              <a:buSzPts val="2800"/>
              <a:buFont typeface="IBM Plex Sans"/>
              <a:buNone/>
              <a:defRPr>
                <a:latin typeface="IBM Plex Sans"/>
                <a:ea typeface="IBM Plex Sans"/>
                <a:cs typeface="IBM Plex Sans"/>
                <a:sym typeface="IBM Plex Sans"/>
              </a:defRPr>
            </a:lvl7pPr>
            <a:lvl8pPr lvl="7">
              <a:spcBef>
                <a:spcPts val="0"/>
              </a:spcBef>
              <a:spcAft>
                <a:spcPts val="0"/>
              </a:spcAft>
              <a:buSzPts val="2800"/>
              <a:buFont typeface="IBM Plex Sans"/>
              <a:buNone/>
              <a:defRPr>
                <a:latin typeface="IBM Plex Sans"/>
                <a:ea typeface="IBM Plex Sans"/>
                <a:cs typeface="IBM Plex Sans"/>
                <a:sym typeface="IBM Plex Sans"/>
              </a:defRPr>
            </a:lvl8pPr>
            <a:lvl9pPr lvl="8">
              <a:spcBef>
                <a:spcPts val="0"/>
              </a:spcBef>
              <a:spcAft>
                <a:spcPts val="0"/>
              </a:spcAft>
              <a:buSzPts val="2800"/>
              <a:buFont typeface="IBM Plex Sans"/>
              <a:buNone/>
              <a:defRPr>
                <a:latin typeface="IBM Plex Sans"/>
                <a:ea typeface="IBM Plex Sans"/>
                <a:cs typeface="IBM Plex Sans"/>
                <a:sym typeface="IBM Plex Sans"/>
              </a:defRPr>
            </a:lvl9pPr>
          </a:lstStyle>
          <a:p/>
        </p:txBody>
      </p:sp>
      <p:pic>
        <p:nvPicPr>
          <p:cNvPr id="481" name="Google Shape;481;p144"/>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1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482" name="Shape 482"/>
        <p:cNvGrpSpPr/>
        <p:nvPr/>
      </p:nvGrpSpPr>
      <p:grpSpPr>
        <a:xfrm>
          <a:off x="0" y="0"/>
          <a:ext cx="0" cy="0"/>
          <a:chOff x="0" y="0"/>
          <a:chExt cx="0" cy="0"/>
        </a:xfrm>
      </p:grpSpPr>
      <p:sp>
        <p:nvSpPr>
          <p:cNvPr id="483" name="Google Shape;483;p145"/>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484" name="Google Shape;484;p145"/>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Clr>
                <a:srgbClr val="E4002C"/>
              </a:buClr>
              <a:buSzPts val="1200"/>
              <a:buFont typeface="IBM Plex Sans"/>
              <a:buChar char="๏"/>
              <a:defRPr sz="1200">
                <a:latin typeface="IBM Plex Sans"/>
                <a:ea typeface="IBM Plex Sans"/>
                <a:cs typeface="IBM Plex Sans"/>
                <a:sym typeface="IBM Plex Sans"/>
              </a:defRPr>
            </a:lvl1pPr>
            <a:lvl2pPr indent="-304800" lvl="1" marL="914400">
              <a:spcBef>
                <a:spcPts val="0"/>
              </a:spcBef>
              <a:spcAft>
                <a:spcPts val="0"/>
              </a:spcAft>
              <a:buSzPts val="1200"/>
              <a:buFont typeface="IBM Plex Sans"/>
              <a:buChar char="○"/>
              <a:defRPr sz="1200">
                <a:latin typeface="IBM Plex Sans"/>
                <a:ea typeface="IBM Plex Sans"/>
                <a:cs typeface="IBM Plex Sans"/>
                <a:sym typeface="IBM Plex Sans"/>
              </a:defRPr>
            </a:lvl2pPr>
            <a:lvl3pPr indent="-304800" lvl="2" marL="1371600">
              <a:spcBef>
                <a:spcPts val="0"/>
              </a:spcBef>
              <a:spcAft>
                <a:spcPts val="0"/>
              </a:spcAft>
              <a:buSzPts val="1200"/>
              <a:buFont typeface="IBM Plex Sans"/>
              <a:buChar char="■"/>
              <a:defRPr sz="1200">
                <a:latin typeface="IBM Plex Sans"/>
                <a:ea typeface="IBM Plex Sans"/>
                <a:cs typeface="IBM Plex Sans"/>
                <a:sym typeface="IBM Plex Sans"/>
              </a:defRPr>
            </a:lvl3pPr>
            <a:lvl4pPr indent="-304800" lvl="3" marL="1828800">
              <a:spcBef>
                <a:spcPts val="0"/>
              </a:spcBef>
              <a:spcAft>
                <a:spcPts val="0"/>
              </a:spcAft>
              <a:buSzPts val="1200"/>
              <a:buFont typeface="IBM Plex Sans"/>
              <a:buChar char="●"/>
              <a:defRPr sz="1200">
                <a:latin typeface="IBM Plex Sans"/>
                <a:ea typeface="IBM Plex Sans"/>
                <a:cs typeface="IBM Plex Sans"/>
                <a:sym typeface="IBM Plex Sans"/>
              </a:defRPr>
            </a:lvl4pPr>
            <a:lvl5pPr indent="-304800" lvl="4" marL="2286000">
              <a:spcBef>
                <a:spcPts val="0"/>
              </a:spcBef>
              <a:spcAft>
                <a:spcPts val="0"/>
              </a:spcAft>
              <a:buSzPts val="1200"/>
              <a:buFont typeface="IBM Plex Sans"/>
              <a:buChar char="○"/>
              <a:defRPr sz="1200">
                <a:latin typeface="IBM Plex Sans"/>
                <a:ea typeface="IBM Plex Sans"/>
                <a:cs typeface="IBM Plex Sans"/>
                <a:sym typeface="IBM Plex Sans"/>
              </a:defRPr>
            </a:lvl5pPr>
            <a:lvl6pPr indent="-304800" lvl="5" marL="2743200">
              <a:spcBef>
                <a:spcPts val="0"/>
              </a:spcBef>
              <a:spcAft>
                <a:spcPts val="0"/>
              </a:spcAft>
              <a:buSzPts val="1200"/>
              <a:buFont typeface="IBM Plex Sans"/>
              <a:buChar char="■"/>
              <a:defRPr sz="1200">
                <a:latin typeface="IBM Plex Sans"/>
                <a:ea typeface="IBM Plex Sans"/>
                <a:cs typeface="IBM Plex Sans"/>
                <a:sym typeface="IBM Plex Sans"/>
              </a:defRPr>
            </a:lvl6pPr>
            <a:lvl7pPr indent="-304800" lvl="6" marL="3200400">
              <a:spcBef>
                <a:spcPts val="0"/>
              </a:spcBef>
              <a:spcAft>
                <a:spcPts val="0"/>
              </a:spcAft>
              <a:buSzPts val="1200"/>
              <a:buFont typeface="IBM Plex Sans"/>
              <a:buChar char="●"/>
              <a:defRPr sz="1200">
                <a:latin typeface="IBM Plex Sans"/>
                <a:ea typeface="IBM Plex Sans"/>
                <a:cs typeface="IBM Plex Sans"/>
                <a:sym typeface="IBM Plex Sans"/>
              </a:defRPr>
            </a:lvl7pPr>
            <a:lvl8pPr indent="-304800" lvl="7" marL="3657600">
              <a:spcBef>
                <a:spcPts val="0"/>
              </a:spcBef>
              <a:spcAft>
                <a:spcPts val="0"/>
              </a:spcAft>
              <a:buSzPts val="1200"/>
              <a:buFont typeface="IBM Plex Sans"/>
              <a:buChar char="○"/>
              <a:defRPr sz="1200">
                <a:latin typeface="IBM Plex Sans"/>
                <a:ea typeface="IBM Plex Sans"/>
                <a:cs typeface="IBM Plex Sans"/>
                <a:sym typeface="IBM Plex Sans"/>
              </a:defRPr>
            </a:lvl8pPr>
            <a:lvl9pPr indent="-304800" lvl="8" marL="4114800">
              <a:spcBef>
                <a:spcPts val="0"/>
              </a:spcBef>
              <a:spcAft>
                <a:spcPts val="0"/>
              </a:spcAft>
              <a:buSzPts val="1200"/>
              <a:buFont typeface="IBM Plex Sans"/>
              <a:buChar char="■"/>
              <a:defRPr sz="1200">
                <a:latin typeface="IBM Plex Sans"/>
                <a:ea typeface="IBM Plex Sans"/>
                <a:cs typeface="IBM Plex Sans"/>
                <a:sym typeface="IBM Plex Sans"/>
              </a:defRPr>
            </a:lvl9pPr>
          </a:lstStyle>
          <a:p/>
        </p:txBody>
      </p:sp>
      <p:pic>
        <p:nvPicPr>
          <p:cNvPr id="485" name="Google Shape;485;p145"/>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1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486" name="Shape 486"/>
        <p:cNvGrpSpPr/>
        <p:nvPr/>
      </p:nvGrpSpPr>
      <p:grpSpPr>
        <a:xfrm>
          <a:off x="0" y="0"/>
          <a:ext cx="0" cy="0"/>
          <a:chOff x="0" y="0"/>
          <a:chExt cx="0" cy="0"/>
        </a:xfrm>
      </p:grpSpPr>
      <p:sp>
        <p:nvSpPr>
          <p:cNvPr id="487" name="Google Shape;487;p146"/>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Font typeface="IBM Plex Sans"/>
              <a:buNone/>
              <a:defRPr sz="4800">
                <a:latin typeface="IBM Plex Sans"/>
                <a:ea typeface="IBM Plex Sans"/>
                <a:cs typeface="IBM Plex Sans"/>
                <a:sym typeface="IBM Plex Sans"/>
              </a:defRPr>
            </a:lvl1pPr>
            <a:lvl2pPr lvl="1">
              <a:spcBef>
                <a:spcPts val="0"/>
              </a:spcBef>
              <a:spcAft>
                <a:spcPts val="0"/>
              </a:spcAft>
              <a:buSzPts val="4800"/>
              <a:buFont typeface="IBM Plex Sans"/>
              <a:buNone/>
              <a:defRPr sz="4800">
                <a:latin typeface="IBM Plex Sans"/>
                <a:ea typeface="IBM Plex Sans"/>
                <a:cs typeface="IBM Plex Sans"/>
                <a:sym typeface="IBM Plex Sans"/>
              </a:defRPr>
            </a:lvl2pPr>
            <a:lvl3pPr lvl="2">
              <a:spcBef>
                <a:spcPts val="0"/>
              </a:spcBef>
              <a:spcAft>
                <a:spcPts val="0"/>
              </a:spcAft>
              <a:buSzPts val="4800"/>
              <a:buFont typeface="IBM Plex Sans"/>
              <a:buNone/>
              <a:defRPr sz="4800">
                <a:latin typeface="IBM Plex Sans"/>
                <a:ea typeface="IBM Plex Sans"/>
                <a:cs typeface="IBM Plex Sans"/>
                <a:sym typeface="IBM Plex Sans"/>
              </a:defRPr>
            </a:lvl3pPr>
            <a:lvl4pPr lvl="3">
              <a:spcBef>
                <a:spcPts val="0"/>
              </a:spcBef>
              <a:spcAft>
                <a:spcPts val="0"/>
              </a:spcAft>
              <a:buSzPts val="4800"/>
              <a:buFont typeface="IBM Plex Sans"/>
              <a:buNone/>
              <a:defRPr sz="4800">
                <a:latin typeface="IBM Plex Sans"/>
                <a:ea typeface="IBM Plex Sans"/>
                <a:cs typeface="IBM Plex Sans"/>
                <a:sym typeface="IBM Plex Sans"/>
              </a:defRPr>
            </a:lvl4pPr>
            <a:lvl5pPr lvl="4">
              <a:spcBef>
                <a:spcPts val="0"/>
              </a:spcBef>
              <a:spcAft>
                <a:spcPts val="0"/>
              </a:spcAft>
              <a:buSzPts val="4800"/>
              <a:buFont typeface="IBM Plex Sans"/>
              <a:buNone/>
              <a:defRPr sz="4800">
                <a:latin typeface="IBM Plex Sans"/>
                <a:ea typeface="IBM Plex Sans"/>
                <a:cs typeface="IBM Plex Sans"/>
                <a:sym typeface="IBM Plex Sans"/>
              </a:defRPr>
            </a:lvl5pPr>
            <a:lvl6pPr lvl="5">
              <a:spcBef>
                <a:spcPts val="0"/>
              </a:spcBef>
              <a:spcAft>
                <a:spcPts val="0"/>
              </a:spcAft>
              <a:buSzPts val="4800"/>
              <a:buFont typeface="IBM Plex Sans"/>
              <a:buNone/>
              <a:defRPr sz="4800">
                <a:latin typeface="IBM Plex Sans"/>
                <a:ea typeface="IBM Plex Sans"/>
                <a:cs typeface="IBM Plex Sans"/>
                <a:sym typeface="IBM Plex Sans"/>
              </a:defRPr>
            </a:lvl6pPr>
            <a:lvl7pPr lvl="6">
              <a:spcBef>
                <a:spcPts val="0"/>
              </a:spcBef>
              <a:spcAft>
                <a:spcPts val="0"/>
              </a:spcAft>
              <a:buSzPts val="4800"/>
              <a:buFont typeface="IBM Plex Sans"/>
              <a:buNone/>
              <a:defRPr sz="4800">
                <a:latin typeface="IBM Plex Sans"/>
                <a:ea typeface="IBM Plex Sans"/>
                <a:cs typeface="IBM Plex Sans"/>
                <a:sym typeface="IBM Plex Sans"/>
              </a:defRPr>
            </a:lvl7pPr>
            <a:lvl8pPr lvl="7">
              <a:spcBef>
                <a:spcPts val="0"/>
              </a:spcBef>
              <a:spcAft>
                <a:spcPts val="0"/>
              </a:spcAft>
              <a:buSzPts val="4800"/>
              <a:buFont typeface="IBM Plex Sans"/>
              <a:buNone/>
              <a:defRPr sz="4800">
                <a:latin typeface="IBM Plex Sans"/>
                <a:ea typeface="IBM Plex Sans"/>
                <a:cs typeface="IBM Plex Sans"/>
                <a:sym typeface="IBM Plex Sans"/>
              </a:defRPr>
            </a:lvl8pPr>
            <a:lvl9pPr lvl="8">
              <a:spcBef>
                <a:spcPts val="0"/>
              </a:spcBef>
              <a:spcAft>
                <a:spcPts val="0"/>
              </a:spcAft>
              <a:buSzPts val="4800"/>
              <a:buFont typeface="IBM Plex Sans"/>
              <a:buNone/>
              <a:defRPr sz="4800">
                <a:latin typeface="IBM Plex Sans"/>
                <a:ea typeface="IBM Plex Sans"/>
                <a:cs typeface="IBM Plex Sans"/>
                <a:sym typeface="IBM Plex Sans"/>
              </a:defRPr>
            </a:lvl9pPr>
          </a:lstStyle>
          <a:p/>
        </p:txBody>
      </p:sp>
      <p:pic>
        <p:nvPicPr>
          <p:cNvPr id="488" name="Google Shape;488;p146"/>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_3">
  <p:cSld name="BLANK_3">
    <p:spTree>
      <p:nvGrpSpPr>
        <p:cNvPr id="55" name="Shape 55"/>
        <p:cNvGrpSpPr/>
        <p:nvPr/>
      </p:nvGrpSpPr>
      <p:grpSpPr>
        <a:xfrm>
          <a:off x="0" y="0"/>
          <a:ext cx="0" cy="0"/>
          <a:chOff x="0" y="0"/>
          <a:chExt cx="0" cy="0"/>
        </a:xfrm>
      </p:grpSpPr>
      <p:pic>
        <p:nvPicPr>
          <p:cNvPr id="56" name="Google Shape;56;p15"/>
          <p:cNvPicPr preferRelativeResize="0"/>
          <p:nvPr/>
        </p:nvPicPr>
        <p:blipFill>
          <a:blip r:embed="rId2">
            <a:alphaModFix/>
          </a:blip>
          <a:stretch>
            <a:fillRect/>
          </a:stretch>
        </p:blipFill>
        <p:spPr>
          <a:xfrm>
            <a:off x="6878575" y="4340685"/>
            <a:ext cx="2049425" cy="687202"/>
          </a:xfrm>
          <a:prstGeom prst="rect">
            <a:avLst/>
          </a:prstGeom>
          <a:noFill/>
          <a:ln>
            <a:noFill/>
          </a:ln>
        </p:spPr>
      </p:pic>
    </p:spTree>
  </p:cSld>
  <p:clrMapOvr>
    <a:masterClrMapping/>
  </p:clrMapOvr>
</p:sldLayout>
</file>

<file path=ppt/slideLayouts/slideLayout1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89" name="Shape 489"/>
        <p:cNvGrpSpPr/>
        <p:nvPr/>
      </p:nvGrpSpPr>
      <p:grpSpPr>
        <a:xfrm>
          <a:off x="0" y="0"/>
          <a:ext cx="0" cy="0"/>
          <a:chOff x="0" y="0"/>
          <a:chExt cx="0" cy="0"/>
        </a:xfrm>
      </p:grpSpPr>
      <p:sp>
        <p:nvSpPr>
          <p:cNvPr id="490" name="Google Shape;490;p147"/>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1" name="Google Shape;491;p147"/>
          <p:cNvSpPr txBox="1"/>
          <p:nvPr>
            <p:ph type="title"/>
          </p:nvPr>
        </p:nvSpPr>
        <p:spPr>
          <a:xfrm>
            <a:off x="265500" y="595000"/>
            <a:ext cx="4045200" cy="2120400"/>
          </a:xfrm>
          <a:prstGeom prst="rect">
            <a:avLst/>
          </a:prstGeom>
        </p:spPr>
        <p:txBody>
          <a:bodyPr anchorCtr="0" anchor="b" bIns="91425" lIns="91425" spcFirstLastPara="1" rIns="91425" wrap="square" tIns="91425">
            <a:normAutofit/>
          </a:bodyPr>
          <a:lstStyle>
            <a:lvl1pPr lvl="0" algn="ctr">
              <a:spcBef>
                <a:spcPts val="0"/>
              </a:spcBef>
              <a:spcAft>
                <a:spcPts val="0"/>
              </a:spcAft>
              <a:buSzPts val="4100"/>
              <a:buFont typeface="IBM Plex Sans"/>
              <a:buNone/>
              <a:defRPr sz="4100">
                <a:latin typeface="IBM Plex Sans"/>
                <a:ea typeface="IBM Plex Sans"/>
                <a:cs typeface="IBM Plex Sans"/>
                <a:sym typeface="IBM Plex Sans"/>
              </a:defRPr>
            </a:lvl1pPr>
            <a:lvl2pPr lvl="1" algn="ctr">
              <a:spcBef>
                <a:spcPts val="0"/>
              </a:spcBef>
              <a:spcAft>
                <a:spcPts val="0"/>
              </a:spcAft>
              <a:buSzPts val="4200"/>
              <a:buFont typeface="IBM Plex Sans"/>
              <a:buNone/>
              <a:defRPr sz="4200">
                <a:latin typeface="IBM Plex Sans"/>
                <a:ea typeface="IBM Plex Sans"/>
                <a:cs typeface="IBM Plex Sans"/>
                <a:sym typeface="IBM Plex Sans"/>
              </a:defRPr>
            </a:lvl2pPr>
            <a:lvl3pPr lvl="2" algn="ctr">
              <a:spcBef>
                <a:spcPts val="0"/>
              </a:spcBef>
              <a:spcAft>
                <a:spcPts val="0"/>
              </a:spcAft>
              <a:buSzPts val="4200"/>
              <a:buFont typeface="IBM Plex Sans"/>
              <a:buNone/>
              <a:defRPr sz="4200">
                <a:latin typeface="IBM Plex Sans"/>
                <a:ea typeface="IBM Plex Sans"/>
                <a:cs typeface="IBM Plex Sans"/>
                <a:sym typeface="IBM Plex Sans"/>
              </a:defRPr>
            </a:lvl3pPr>
            <a:lvl4pPr lvl="3" algn="ctr">
              <a:spcBef>
                <a:spcPts val="0"/>
              </a:spcBef>
              <a:spcAft>
                <a:spcPts val="0"/>
              </a:spcAft>
              <a:buSzPts val="4200"/>
              <a:buFont typeface="IBM Plex Sans"/>
              <a:buNone/>
              <a:defRPr sz="4200">
                <a:latin typeface="IBM Plex Sans"/>
                <a:ea typeface="IBM Plex Sans"/>
                <a:cs typeface="IBM Plex Sans"/>
                <a:sym typeface="IBM Plex Sans"/>
              </a:defRPr>
            </a:lvl4pPr>
            <a:lvl5pPr lvl="4" algn="ctr">
              <a:spcBef>
                <a:spcPts val="0"/>
              </a:spcBef>
              <a:spcAft>
                <a:spcPts val="0"/>
              </a:spcAft>
              <a:buSzPts val="4200"/>
              <a:buFont typeface="IBM Plex Sans"/>
              <a:buNone/>
              <a:defRPr sz="4200">
                <a:latin typeface="IBM Plex Sans"/>
                <a:ea typeface="IBM Plex Sans"/>
                <a:cs typeface="IBM Plex Sans"/>
                <a:sym typeface="IBM Plex Sans"/>
              </a:defRPr>
            </a:lvl5pPr>
            <a:lvl6pPr lvl="5" algn="ctr">
              <a:spcBef>
                <a:spcPts val="0"/>
              </a:spcBef>
              <a:spcAft>
                <a:spcPts val="0"/>
              </a:spcAft>
              <a:buSzPts val="4200"/>
              <a:buFont typeface="IBM Plex Sans"/>
              <a:buNone/>
              <a:defRPr sz="4200">
                <a:latin typeface="IBM Plex Sans"/>
                <a:ea typeface="IBM Plex Sans"/>
                <a:cs typeface="IBM Plex Sans"/>
                <a:sym typeface="IBM Plex Sans"/>
              </a:defRPr>
            </a:lvl6pPr>
            <a:lvl7pPr lvl="6" algn="ctr">
              <a:spcBef>
                <a:spcPts val="0"/>
              </a:spcBef>
              <a:spcAft>
                <a:spcPts val="0"/>
              </a:spcAft>
              <a:buSzPts val="4200"/>
              <a:buFont typeface="IBM Plex Sans"/>
              <a:buNone/>
              <a:defRPr sz="4200">
                <a:latin typeface="IBM Plex Sans"/>
                <a:ea typeface="IBM Plex Sans"/>
                <a:cs typeface="IBM Plex Sans"/>
                <a:sym typeface="IBM Plex Sans"/>
              </a:defRPr>
            </a:lvl7pPr>
            <a:lvl8pPr lvl="7" algn="ctr">
              <a:spcBef>
                <a:spcPts val="0"/>
              </a:spcBef>
              <a:spcAft>
                <a:spcPts val="0"/>
              </a:spcAft>
              <a:buSzPts val="4200"/>
              <a:buFont typeface="IBM Plex Sans"/>
              <a:buNone/>
              <a:defRPr sz="4200">
                <a:latin typeface="IBM Plex Sans"/>
                <a:ea typeface="IBM Plex Sans"/>
                <a:cs typeface="IBM Plex Sans"/>
                <a:sym typeface="IBM Plex Sans"/>
              </a:defRPr>
            </a:lvl8pPr>
            <a:lvl9pPr lvl="8" algn="ctr">
              <a:spcBef>
                <a:spcPts val="0"/>
              </a:spcBef>
              <a:spcAft>
                <a:spcPts val="0"/>
              </a:spcAft>
              <a:buSzPts val="4200"/>
              <a:buFont typeface="IBM Plex Sans"/>
              <a:buNone/>
              <a:defRPr sz="4200">
                <a:latin typeface="IBM Plex Sans"/>
                <a:ea typeface="IBM Plex Sans"/>
                <a:cs typeface="IBM Plex Sans"/>
                <a:sym typeface="IBM Plex Sans"/>
              </a:defRPr>
            </a:lvl9pPr>
          </a:lstStyle>
          <a:p/>
        </p:txBody>
      </p:sp>
      <p:sp>
        <p:nvSpPr>
          <p:cNvPr id="492" name="Google Shape;492;p147"/>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Clr>
                <a:schemeClr val="dk1"/>
              </a:buClr>
              <a:buSzPts val="2100"/>
              <a:buFont typeface="IBM Plex Sans"/>
              <a:buNone/>
              <a:defRPr sz="2100">
                <a:latin typeface="IBM Plex Sans"/>
                <a:ea typeface="IBM Plex Sans"/>
                <a:cs typeface="IBM Plex Sans"/>
                <a:sym typeface="IBM Plex Sans"/>
              </a:defRPr>
            </a:lvl1pPr>
            <a:lvl2pPr lvl="1"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2pPr>
            <a:lvl3pPr lvl="2"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3pPr>
            <a:lvl4pPr lvl="3"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4pPr>
            <a:lvl5pPr lvl="4"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5pPr>
            <a:lvl6pPr lvl="5"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6pPr>
            <a:lvl7pPr lvl="6"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7pPr>
            <a:lvl8pPr lvl="7"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8pPr>
            <a:lvl9pPr lvl="8"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9pPr>
          </a:lstStyle>
          <a:p/>
        </p:txBody>
      </p:sp>
      <p:sp>
        <p:nvSpPr>
          <p:cNvPr id="493" name="Google Shape;493;p147"/>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Clr>
                <a:srgbClr val="E4002C"/>
              </a:buClr>
              <a:buSzPts val="1800"/>
              <a:buFont typeface="IBM Plex Sans"/>
              <a:buChar char="๏"/>
              <a:defRPr>
                <a:latin typeface="IBM Plex Sans"/>
                <a:ea typeface="IBM Plex Sans"/>
                <a:cs typeface="IBM Plex Sans"/>
                <a:sym typeface="IBM Plex Sans"/>
              </a:defRPr>
            </a:lvl1pPr>
            <a:lvl2pPr indent="-317500" lvl="1" marL="914400">
              <a:spcBef>
                <a:spcPts val="0"/>
              </a:spcBef>
              <a:spcAft>
                <a:spcPts val="0"/>
              </a:spcAft>
              <a:buSzPts val="1400"/>
              <a:buFont typeface="IBM Plex Sans"/>
              <a:buChar char="○"/>
              <a:defRPr>
                <a:latin typeface="IBM Plex Sans"/>
                <a:ea typeface="IBM Plex Sans"/>
                <a:cs typeface="IBM Plex Sans"/>
                <a:sym typeface="IBM Plex Sans"/>
              </a:defRPr>
            </a:lvl2pPr>
            <a:lvl3pPr indent="-317500" lvl="2" marL="1371600">
              <a:spcBef>
                <a:spcPts val="0"/>
              </a:spcBef>
              <a:spcAft>
                <a:spcPts val="0"/>
              </a:spcAft>
              <a:buSzPts val="1400"/>
              <a:buFont typeface="IBM Plex Sans"/>
              <a:buChar char="■"/>
              <a:defRPr>
                <a:latin typeface="IBM Plex Sans"/>
                <a:ea typeface="IBM Plex Sans"/>
                <a:cs typeface="IBM Plex Sans"/>
                <a:sym typeface="IBM Plex Sans"/>
              </a:defRPr>
            </a:lvl3pPr>
            <a:lvl4pPr indent="-317500" lvl="3" marL="1828800">
              <a:spcBef>
                <a:spcPts val="0"/>
              </a:spcBef>
              <a:spcAft>
                <a:spcPts val="0"/>
              </a:spcAft>
              <a:buSzPts val="1400"/>
              <a:buFont typeface="IBM Plex Sans"/>
              <a:buChar char="●"/>
              <a:defRPr>
                <a:latin typeface="IBM Plex Sans"/>
                <a:ea typeface="IBM Plex Sans"/>
                <a:cs typeface="IBM Plex Sans"/>
                <a:sym typeface="IBM Plex Sans"/>
              </a:defRPr>
            </a:lvl4pPr>
            <a:lvl5pPr indent="-317500" lvl="4" marL="2286000">
              <a:spcBef>
                <a:spcPts val="0"/>
              </a:spcBef>
              <a:spcAft>
                <a:spcPts val="0"/>
              </a:spcAft>
              <a:buSzPts val="1400"/>
              <a:buFont typeface="IBM Plex Sans"/>
              <a:buChar char="○"/>
              <a:defRPr>
                <a:latin typeface="IBM Plex Sans"/>
                <a:ea typeface="IBM Plex Sans"/>
                <a:cs typeface="IBM Plex Sans"/>
                <a:sym typeface="IBM Plex Sans"/>
              </a:defRPr>
            </a:lvl5pPr>
            <a:lvl6pPr indent="-317500" lvl="5" marL="2743200">
              <a:spcBef>
                <a:spcPts val="0"/>
              </a:spcBef>
              <a:spcAft>
                <a:spcPts val="0"/>
              </a:spcAft>
              <a:buSzPts val="1400"/>
              <a:buFont typeface="IBM Plex Sans"/>
              <a:buChar char="■"/>
              <a:defRPr>
                <a:latin typeface="IBM Plex Sans"/>
                <a:ea typeface="IBM Plex Sans"/>
                <a:cs typeface="IBM Plex Sans"/>
                <a:sym typeface="IBM Plex Sans"/>
              </a:defRPr>
            </a:lvl6pPr>
            <a:lvl7pPr indent="-317500" lvl="6" marL="3200400">
              <a:spcBef>
                <a:spcPts val="0"/>
              </a:spcBef>
              <a:spcAft>
                <a:spcPts val="0"/>
              </a:spcAft>
              <a:buSzPts val="1400"/>
              <a:buFont typeface="IBM Plex Sans"/>
              <a:buChar char="●"/>
              <a:defRPr>
                <a:latin typeface="IBM Plex Sans"/>
                <a:ea typeface="IBM Plex Sans"/>
                <a:cs typeface="IBM Plex Sans"/>
                <a:sym typeface="IBM Plex Sans"/>
              </a:defRPr>
            </a:lvl7pPr>
            <a:lvl8pPr indent="-317500" lvl="7" marL="3657600">
              <a:spcBef>
                <a:spcPts val="0"/>
              </a:spcBef>
              <a:spcAft>
                <a:spcPts val="0"/>
              </a:spcAft>
              <a:buSzPts val="1400"/>
              <a:buFont typeface="IBM Plex Sans"/>
              <a:buChar char="○"/>
              <a:defRPr>
                <a:latin typeface="IBM Plex Sans"/>
                <a:ea typeface="IBM Plex Sans"/>
                <a:cs typeface="IBM Plex Sans"/>
                <a:sym typeface="IBM Plex Sans"/>
              </a:defRPr>
            </a:lvl8pPr>
            <a:lvl9pPr indent="-317500" lvl="8" marL="4114800">
              <a:spcBef>
                <a:spcPts val="0"/>
              </a:spcBef>
              <a:spcAft>
                <a:spcPts val="0"/>
              </a:spcAft>
              <a:buSzPts val="1400"/>
              <a:buFont typeface="IBM Plex Sans"/>
              <a:buChar char="■"/>
              <a:defRPr>
                <a:latin typeface="IBM Plex Sans"/>
                <a:ea typeface="IBM Plex Sans"/>
                <a:cs typeface="IBM Plex Sans"/>
                <a:sym typeface="IBM Plex Sans"/>
              </a:defRPr>
            </a:lvl9pPr>
          </a:lstStyle>
          <a:p/>
        </p:txBody>
      </p:sp>
      <p:pic>
        <p:nvPicPr>
          <p:cNvPr id="494" name="Google Shape;494;p147"/>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1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95" name="Shape 495"/>
        <p:cNvGrpSpPr/>
        <p:nvPr/>
      </p:nvGrpSpPr>
      <p:grpSpPr>
        <a:xfrm>
          <a:off x="0" y="0"/>
          <a:ext cx="0" cy="0"/>
          <a:chOff x="0" y="0"/>
          <a:chExt cx="0" cy="0"/>
        </a:xfrm>
      </p:grpSpPr>
      <p:sp>
        <p:nvSpPr>
          <p:cNvPr id="496" name="Google Shape;496;p148"/>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Font typeface="IBM Plex Sans"/>
              <a:buNone/>
              <a:defRPr>
                <a:latin typeface="IBM Plex Sans"/>
                <a:ea typeface="IBM Plex Sans"/>
                <a:cs typeface="IBM Plex Sans"/>
                <a:sym typeface="IBM Plex Sans"/>
              </a:defRPr>
            </a:lvl1pPr>
          </a:lstStyle>
          <a:p/>
        </p:txBody>
      </p:sp>
      <p:pic>
        <p:nvPicPr>
          <p:cNvPr id="497" name="Google Shape;497;p148"/>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1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98" name="Shape 498"/>
        <p:cNvGrpSpPr/>
        <p:nvPr/>
      </p:nvGrpSpPr>
      <p:grpSpPr>
        <a:xfrm>
          <a:off x="0" y="0"/>
          <a:ext cx="0" cy="0"/>
          <a:chOff x="0" y="0"/>
          <a:chExt cx="0" cy="0"/>
        </a:xfrm>
      </p:grpSpPr>
      <p:sp>
        <p:nvSpPr>
          <p:cNvPr id="499" name="Google Shape;499;p149"/>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500" name="Google Shape;500;p149"/>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Clr>
                <a:srgbClr val="E4002C"/>
              </a:buClr>
              <a:buSzPts val="1800"/>
              <a:buFont typeface="IBM Plex Sans"/>
              <a:buChar char="๏"/>
              <a:defRPr>
                <a:latin typeface="IBM Plex Sans"/>
                <a:ea typeface="IBM Plex Sans"/>
                <a:cs typeface="IBM Plex Sans"/>
                <a:sym typeface="IBM Plex Sans"/>
              </a:defRPr>
            </a:lvl1pPr>
            <a:lvl2pPr indent="-317500" lvl="1" marL="914400" algn="ctr">
              <a:spcBef>
                <a:spcPts val="0"/>
              </a:spcBef>
              <a:spcAft>
                <a:spcPts val="0"/>
              </a:spcAft>
              <a:buSzPts val="1400"/>
              <a:buFont typeface="IBM Plex Sans"/>
              <a:buChar char="○"/>
              <a:defRPr>
                <a:latin typeface="IBM Plex Sans"/>
                <a:ea typeface="IBM Plex Sans"/>
                <a:cs typeface="IBM Plex Sans"/>
                <a:sym typeface="IBM Plex Sans"/>
              </a:defRPr>
            </a:lvl2pPr>
            <a:lvl3pPr indent="-317500" lvl="2" marL="1371600" algn="ctr">
              <a:spcBef>
                <a:spcPts val="0"/>
              </a:spcBef>
              <a:spcAft>
                <a:spcPts val="0"/>
              </a:spcAft>
              <a:buSzPts val="1400"/>
              <a:buFont typeface="IBM Plex Sans"/>
              <a:buChar char="■"/>
              <a:defRPr>
                <a:latin typeface="IBM Plex Sans"/>
                <a:ea typeface="IBM Plex Sans"/>
                <a:cs typeface="IBM Plex Sans"/>
                <a:sym typeface="IBM Plex Sans"/>
              </a:defRPr>
            </a:lvl3pPr>
            <a:lvl4pPr indent="-317500" lvl="3" marL="1828800" algn="ctr">
              <a:spcBef>
                <a:spcPts val="0"/>
              </a:spcBef>
              <a:spcAft>
                <a:spcPts val="0"/>
              </a:spcAft>
              <a:buSzPts val="1400"/>
              <a:buFont typeface="IBM Plex Sans"/>
              <a:buChar char="●"/>
              <a:defRPr>
                <a:latin typeface="IBM Plex Sans"/>
                <a:ea typeface="IBM Plex Sans"/>
                <a:cs typeface="IBM Plex Sans"/>
                <a:sym typeface="IBM Plex Sans"/>
              </a:defRPr>
            </a:lvl4pPr>
            <a:lvl5pPr indent="-317500" lvl="4" marL="2286000" algn="ctr">
              <a:spcBef>
                <a:spcPts val="0"/>
              </a:spcBef>
              <a:spcAft>
                <a:spcPts val="0"/>
              </a:spcAft>
              <a:buSzPts val="1400"/>
              <a:buFont typeface="IBM Plex Sans"/>
              <a:buChar char="○"/>
              <a:defRPr>
                <a:latin typeface="IBM Plex Sans"/>
                <a:ea typeface="IBM Plex Sans"/>
                <a:cs typeface="IBM Plex Sans"/>
                <a:sym typeface="IBM Plex Sans"/>
              </a:defRPr>
            </a:lvl5pPr>
            <a:lvl6pPr indent="-317500" lvl="5" marL="2743200" algn="ctr">
              <a:spcBef>
                <a:spcPts val="0"/>
              </a:spcBef>
              <a:spcAft>
                <a:spcPts val="0"/>
              </a:spcAft>
              <a:buSzPts val="1400"/>
              <a:buFont typeface="IBM Plex Sans"/>
              <a:buChar char="■"/>
              <a:defRPr>
                <a:latin typeface="IBM Plex Sans"/>
                <a:ea typeface="IBM Plex Sans"/>
                <a:cs typeface="IBM Plex Sans"/>
                <a:sym typeface="IBM Plex Sans"/>
              </a:defRPr>
            </a:lvl6pPr>
            <a:lvl7pPr indent="-317500" lvl="6" marL="3200400" algn="ctr">
              <a:spcBef>
                <a:spcPts val="0"/>
              </a:spcBef>
              <a:spcAft>
                <a:spcPts val="0"/>
              </a:spcAft>
              <a:buSzPts val="1400"/>
              <a:buFont typeface="IBM Plex Sans"/>
              <a:buChar char="●"/>
              <a:defRPr>
                <a:latin typeface="IBM Plex Sans"/>
                <a:ea typeface="IBM Plex Sans"/>
                <a:cs typeface="IBM Plex Sans"/>
                <a:sym typeface="IBM Plex Sans"/>
              </a:defRPr>
            </a:lvl7pPr>
            <a:lvl8pPr indent="-317500" lvl="7" marL="3657600" algn="ctr">
              <a:spcBef>
                <a:spcPts val="0"/>
              </a:spcBef>
              <a:spcAft>
                <a:spcPts val="0"/>
              </a:spcAft>
              <a:buSzPts val="1400"/>
              <a:buFont typeface="IBM Plex Sans"/>
              <a:buChar char="○"/>
              <a:defRPr>
                <a:latin typeface="IBM Plex Sans"/>
                <a:ea typeface="IBM Plex Sans"/>
                <a:cs typeface="IBM Plex Sans"/>
                <a:sym typeface="IBM Plex Sans"/>
              </a:defRPr>
            </a:lvl8pPr>
            <a:lvl9pPr indent="-317500" lvl="8" marL="4114800" algn="ctr">
              <a:spcBef>
                <a:spcPts val="0"/>
              </a:spcBef>
              <a:spcAft>
                <a:spcPts val="0"/>
              </a:spcAft>
              <a:buSzPts val="1400"/>
              <a:buFont typeface="IBM Plex Sans"/>
              <a:buChar char="■"/>
              <a:defRPr>
                <a:latin typeface="IBM Plex Sans"/>
                <a:ea typeface="IBM Plex Sans"/>
                <a:cs typeface="IBM Plex Sans"/>
                <a:sym typeface="IBM Plex Sans"/>
              </a:defRPr>
            </a:lvl9pPr>
          </a:lstStyle>
          <a:p/>
        </p:txBody>
      </p:sp>
      <p:pic>
        <p:nvPicPr>
          <p:cNvPr id="501" name="Google Shape;501;p149"/>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1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2" name="Shape 502"/>
        <p:cNvGrpSpPr/>
        <p:nvPr/>
      </p:nvGrpSpPr>
      <p:grpSpPr>
        <a:xfrm>
          <a:off x="0" y="0"/>
          <a:ext cx="0" cy="0"/>
          <a:chOff x="0" y="0"/>
          <a:chExt cx="0" cy="0"/>
        </a:xfrm>
      </p:grpSpPr>
      <p:pic>
        <p:nvPicPr>
          <p:cNvPr id="503" name="Google Shape;503;p150"/>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1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TITLE_AND_BODY_1">
    <p:spTree>
      <p:nvGrpSpPr>
        <p:cNvPr id="504" name="Shape 504"/>
        <p:cNvGrpSpPr/>
        <p:nvPr/>
      </p:nvGrpSpPr>
      <p:grpSpPr>
        <a:xfrm>
          <a:off x="0" y="0"/>
          <a:ext cx="0" cy="0"/>
          <a:chOff x="0" y="0"/>
          <a:chExt cx="0" cy="0"/>
        </a:xfrm>
      </p:grpSpPr>
      <p:pic>
        <p:nvPicPr>
          <p:cNvPr id="505" name="Google Shape;505;p151"/>
          <p:cNvPicPr preferRelativeResize="0"/>
          <p:nvPr/>
        </p:nvPicPr>
        <p:blipFill>
          <a:blip r:embed="rId2">
            <a:alphaModFix/>
          </a:blip>
          <a:stretch>
            <a:fillRect/>
          </a:stretch>
        </p:blipFill>
        <p:spPr>
          <a:xfrm>
            <a:off x="6878575" y="4340685"/>
            <a:ext cx="2049425" cy="687202"/>
          </a:xfrm>
          <a:prstGeom prst="rect">
            <a:avLst/>
          </a:prstGeom>
          <a:noFill/>
          <a:ln>
            <a:noFill/>
          </a:ln>
        </p:spPr>
      </p:pic>
    </p:spTree>
  </p:cSld>
  <p:clrMapOvr>
    <a:masterClrMapping/>
  </p:clrMapOvr>
</p:sldLayout>
</file>

<file path=ppt/slideLayouts/slideLayout1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1">
  <p:cSld name="ONE_COLUMN_TEXT_1">
    <p:bg>
      <p:bgPr>
        <a:solidFill>
          <a:srgbClr val="E4002C"/>
        </a:solidFill>
      </p:bgPr>
    </p:bg>
    <p:spTree>
      <p:nvGrpSpPr>
        <p:cNvPr id="506" name="Shape 506"/>
        <p:cNvGrpSpPr/>
        <p:nvPr/>
      </p:nvGrpSpPr>
      <p:grpSpPr>
        <a:xfrm>
          <a:off x="0" y="0"/>
          <a:ext cx="0" cy="0"/>
          <a:chOff x="0" y="0"/>
          <a:chExt cx="0" cy="0"/>
        </a:xfrm>
      </p:grpSpPr>
      <p:sp>
        <p:nvSpPr>
          <p:cNvPr id="507" name="Google Shape;507;p152"/>
          <p:cNvSpPr/>
          <p:nvPr/>
        </p:nvSpPr>
        <p:spPr>
          <a:xfrm>
            <a:off x="713550" y="898209"/>
            <a:ext cx="7716900" cy="9156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t/>
            </a:r>
            <a:endParaRPr b="1" sz="5100">
              <a:solidFill>
                <a:srgbClr val="FFFFFF"/>
              </a:solidFill>
              <a:latin typeface="Nunito"/>
              <a:ea typeface="Nunito"/>
              <a:cs typeface="Nunito"/>
              <a:sym typeface="Nunito"/>
            </a:endParaRPr>
          </a:p>
        </p:txBody>
      </p:sp>
      <p:sp>
        <p:nvSpPr>
          <p:cNvPr id="508" name="Google Shape;508;p152"/>
          <p:cNvSpPr txBox="1"/>
          <p:nvPr/>
        </p:nvSpPr>
        <p:spPr>
          <a:xfrm>
            <a:off x="1414425" y="1813800"/>
            <a:ext cx="6274500" cy="52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t/>
            </a:r>
            <a:endParaRPr sz="2200">
              <a:solidFill>
                <a:schemeClr val="lt1"/>
              </a:solidFill>
              <a:latin typeface="Calibri"/>
              <a:ea typeface="Calibri"/>
              <a:cs typeface="Calibri"/>
              <a:sym typeface="Calibri"/>
            </a:endParaRPr>
          </a:p>
        </p:txBody>
      </p:sp>
      <p:pic>
        <p:nvPicPr>
          <p:cNvPr id="509" name="Google Shape;509;p152"/>
          <p:cNvPicPr preferRelativeResize="0"/>
          <p:nvPr/>
        </p:nvPicPr>
        <p:blipFill>
          <a:blip r:embed="rId2">
            <a:alphaModFix/>
          </a:blip>
          <a:stretch>
            <a:fillRect/>
          </a:stretch>
        </p:blipFill>
        <p:spPr>
          <a:xfrm>
            <a:off x="6878575" y="4340685"/>
            <a:ext cx="2049425" cy="687202"/>
          </a:xfrm>
          <a:prstGeom prst="rect">
            <a:avLst/>
          </a:prstGeom>
          <a:noFill/>
          <a:ln>
            <a:noFill/>
          </a:ln>
        </p:spPr>
      </p:pic>
    </p:spTree>
  </p:cSld>
  <p:clrMapOvr>
    <a:masterClrMapping/>
  </p:clrMapOvr>
</p:sldLayout>
</file>

<file path=ppt/slideLayouts/slideLayout1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_3">
  <p:cSld name="BLANK_3">
    <p:spTree>
      <p:nvGrpSpPr>
        <p:cNvPr id="510" name="Shape 510"/>
        <p:cNvGrpSpPr/>
        <p:nvPr/>
      </p:nvGrpSpPr>
      <p:grpSpPr>
        <a:xfrm>
          <a:off x="0" y="0"/>
          <a:ext cx="0" cy="0"/>
          <a:chOff x="0" y="0"/>
          <a:chExt cx="0" cy="0"/>
        </a:xfrm>
      </p:grpSpPr>
      <p:pic>
        <p:nvPicPr>
          <p:cNvPr id="511" name="Google Shape;511;p153"/>
          <p:cNvPicPr preferRelativeResize="0"/>
          <p:nvPr/>
        </p:nvPicPr>
        <p:blipFill>
          <a:blip r:embed="rId2">
            <a:alphaModFix/>
          </a:blip>
          <a:stretch>
            <a:fillRect/>
          </a:stretch>
        </p:blipFill>
        <p:spPr>
          <a:xfrm>
            <a:off x="6878575" y="4340685"/>
            <a:ext cx="2049425" cy="687202"/>
          </a:xfrm>
          <a:prstGeom prst="rect">
            <a:avLst/>
          </a:prstGeom>
          <a:noFill/>
          <a:ln>
            <a:noFill/>
          </a:ln>
        </p:spPr>
      </p:pic>
    </p:spTree>
  </p:cSld>
  <p:clrMapOvr>
    <a:masterClrMapping/>
  </p:clrMapOvr>
</p:sldLayout>
</file>

<file path=ppt/slideLayouts/slideLayout1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1">
  <p:cSld name="TITLE_ONLY_1">
    <p:spTree>
      <p:nvGrpSpPr>
        <p:cNvPr id="512" name="Shape 512"/>
        <p:cNvGrpSpPr/>
        <p:nvPr/>
      </p:nvGrpSpPr>
      <p:grpSpPr>
        <a:xfrm>
          <a:off x="0" y="0"/>
          <a:ext cx="0" cy="0"/>
          <a:chOff x="0" y="0"/>
          <a:chExt cx="0" cy="0"/>
        </a:xfrm>
      </p:grpSpPr>
      <p:sp>
        <p:nvSpPr>
          <p:cNvPr id="513" name="Google Shape;513;p15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Font typeface="IBM Plex Sans"/>
              <a:buNone/>
              <a:defRPr>
                <a:latin typeface="IBM Plex Sans"/>
                <a:ea typeface="IBM Plex Sans"/>
                <a:cs typeface="IBM Plex Sans"/>
                <a:sym typeface="IBM Plex Sans"/>
              </a:defRPr>
            </a:lvl1pPr>
            <a:lvl2pPr lvl="1">
              <a:spcBef>
                <a:spcPts val="0"/>
              </a:spcBef>
              <a:spcAft>
                <a:spcPts val="0"/>
              </a:spcAft>
              <a:buSzPts val="2800"/>
              <a:buFont typeface="IBM Plex Sans"/>
              <a:buNone/>
              <a:defRPr>
                <a:latin typeface="IBM Plex Sans"/>
                <a:ea typeface="IBM Plex Sans"/>
                <a:cs typeface="IBM Plex Sans"/>
                <a:sym typeface="IBM Plex Sans"/>
              </a:defRPr>
            </a:lvl2pPr>
            <a:lvl3pPr lvl="2">
              <a:spcBef>
                <a:spcPts val="0"/>
              </a:spcBef>
              <a:spcAft>
                <a:spcPts val="0"/>
              </a:spcAft>
              <a:buSzPts val="2800"/>
              <a:buFont typeface="IBM Plex Sans"/>
              <a:buNone/>
              <a:defRPr>
                <a:latin typeface="IBM Plex Sans"/>
                <a:ea typeface="IBM Plex Sans"/>
                <a:cs typeface="IBM Plex Sans"/>
                <a:sym typeface="IBM Plex Sans"/>
              </a:defRPr>
            </a:lvl3pPr>
            <a:lvl4pPr lvl="3">
              <a:spcBef>
                <a:spcPts val="0"/>
              </a:spcBef>
              <a:spcAft>
                <a:spcPts val="0"/>
              </a:spcAft>
              <a:buSzPts val="2800"/>
              <a:buFont typeface="IBM Plex Sans"/>
              <a:buNone/>
              <a:defRPr>
                <a:latin typeface="IBM Plex Sans"/>
                <a:ea typeface="IBM Plex Sans"/>
                <a:cs typeface="IBM Plex Sans"/>
                <a:sym typeface="IBM Plex Sans"/>
              </a:defRPr>
            </a:lvl4pPr>
            <a:lvl5pPr lvl="4">
              <a:spcBef>
                <a:spcPts val="0"/>
              </a:spcBef>
              <a:spcAft>
                <a:spcPts val="0"/>
              </a:spcAft>
              <a:buSzPts val="2800"/>
              <a:buFont typeface="IBM Plex Sans"/>
              <a:buNone/>
              <a:defRPr>
                <a:latin typeface="IBM Plex Sans"/>
                <a:ea typeface="IBM Plex Sans"/>
                <a:cs typeface="IBM Plex Sans"/>
                <a:sym typeface="IBM Plex Sans"/>
              </a:defRPr>
            </a:lvl5pPr>
            <a:lvl6pPr lvl="5">
              <a:spcBef>
                <a:spcPts val="0"/>
              </a:spcBef>
              <a:spcAft>
                <a:spcPts val="0"/>
              </a:spcAft>
              <a:buSzPts val="2800"/>
              <a:buFont typeface="IBM Plex Sans"/>
              <a:buNone/>
              <a:defRPr>
                <a:latin typeface="IBM Plex Sans"/>
                <a:ea typeface="IBM Plex Sans"/>
                <a:cs typeface="IBM Plex Sans"/>
                <a:sym typeface="IBM Plex Sans"/>
              </a:defRPr>
            </a:lvl6pPr>
            <a:lvl7pPr lvl="6">
              <a:spcBef>
                <a:spcPts val="0"/>
              </a:spcBef>
              <a:spcAft>
                <a:spcPts val="0"/>
              </a:spcAft>
              <a:buSzPts val="2800"/>
              <a:buFont typeface="IBM Plex Sans"/>
              <a:buNone/>
              <a:defRPr>
                <a:latin typeface="IBM Plex Sans"/>
                <a:ea typeface="IBM Plex Sans"/>
                <a:cs typeface="IBM Plex Sans"/>
                <a:sym typeface="IBM Plex Sans"/>
              </a:defRPr>
            </a:lvl7pPr>
            <a:lvl8pPr lvl="7">
              <a:spcBef>
                <a:spcPts val="0"/>
              </a:spcBef>
              <a:spcAft>
                <a:spcPts val="0"/>
              </a:spcAft>
              <a:buSzPts val="2800"/>
              <a:buFont typeface="IBM Plex Sans"/>
              <a:buNone/>
              <a:defRPr>
                <a:latin typeface="IBM Plex Sans"/>
                <a:ea typeface="IBM Plex Sans"/>
                <a:cs typeface="IBM Plex Sans"/>
                <a:sym typeface="IBM Plex Sans"/>
              </a:defRPr>
            </a:lvl8pPr>
            <a:lvl9pPr lvl="8">
              <a:spcBef>
                <a:spcPts val="0"/>
              </a:spcBef>
              <a:spcAft>
                <a:spcPts val="0"/>
              </a:spcAft>
              <a:buSzPts val="2800"/>
              <a:buFont typeface="IBM Plex Sans"/>
              <a:buNone/>
              <a:defRPr>
                <a:latin typeface="IBM Plex Sans"/>
                <a:ea typeface="IBM Plex Sans"/>
                <a:cs typeface="IBM Plex Sans"/>
                <a:sym typeface="IBM Plex Sans"/>
              </a:defRPr>
            </a:lvl9pPr>
          </a:lstStyle>
          <a:p/>
        </p:txBody>
      </p:sp>
      <p:pic>
        <p:nvPicPr>
          <p:cNvPr id="514" name="Google Shape;514;p154"/>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1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2">
  <p:cSld name="ONE_COLUMN_TEXT_2">
    <p:bg>
      <p:bgPr>
        <a:solidFill>
          <a:schemeClr val="dk1"/>
        </a:solidFill>
      </p:bgPr>
    </p:bg>
    <p:spTree>
      <p:nvGrpSpPr>
        <p:cNvPr id="515" name="Shape 515"/>
        <p:cNvGrpSpPr/>
        <p:nvPr/>
      </p:nvGrpSpPr>
      <p:grpSpPr>
        <a:xfrm>
          <a:off x="0" y="0"/>
          <a:ext cx="0" cy="0"/>
          <a:chOff x="0" y="0"/>
          <a:chExt cx="0" cy="0"/>
        </a:xfrm>
      </p:grpSpPr>
      <p:sp>
        <p:nvSpPr>
          <p:cNvPr id="516" name="Google Shape;516;p155"/>
          <p:cNvSpPr txBox="1"/>
          <p:nvPr/>
        </p:nvSpPr>
        <p:spPr>
          <a:xfrm>
            <a:off x="1414425" y="1813800"/>
            <a:ext cx="6274500" cy="52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t/>
            </a:r>
            <a:endParaRPr sz="2200">
              <a:solidFill>
                <a:schemeClr val="lt1"/>
              </a:solidFill>
              <a:latin typeface="Calibri"/>
              <a:ea typeface="Calibri"/>
              <a:cs typeface="Calibri"/>
              <a:sym typeface="Calibri"/>
            </a:endParaRPr>
          </a:p>
        </p:txBody>
      </p:sp>
      <p:pic>
        <p:nvPicPr>
          <p:cNvPr id="517" name="Google Shape;517;p155"/>
          <p:cNvPicPr preferRelativeResize="0"/>
          <p:nvPr/>
        </p:nvPicPr>
        <p:blipFill>
          <a:blip r:embed="rId2">
            <a:alphaModFix/>
          </a:blip>
          <a:stretch>
            <a:fillRect/>
          </a:stretch>
        </p:blipFill>
        <p:spPr>
          <a:xfrm>
            <a:off x="7075575" y="4365760"/>
            <a:ext cx="1862775" cy="624625"/>
          </a:xfrm>
          <a:prstGeom prst="rect">
            <a:avLst/>
          </a:prstGeom>
          <a:noFill/>
          <a:ln>
            <a:noFill/>
          </a:ln>
        </p:spPr>
      </p:pic>
    </p:spTree>
  </p:cSld>
  <p:clrMapOvr>
    <a:masterClrMapping/>
  </p:clrMapOvr>
</p:sldLayout>
</file>

<file path=ppt/slideLayouts/slideLayout1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1">
  <p:cSld name="BLANK_1">
    <p:bg>
      <p:bgPr>
        <a:solidFill>
          <a:schemeClr val="lt1"/>
        </a:solidFill>
      </p:bgPr>
    </p:bg>
    <p:spTree>
      <p:nvGrpSpPr>
        <p:cNvPr id="518" name="Shape 518"/>
        <p:cNvGrpSpPr/>
        <p:nvPr/>
      </p:nvGrpSpPr>
      <p:grpSpPr>
        <a:xfrm>
          <a:off x="0" y="0"/>
          <a:ext cx="0" cy="0"/>
          <a:chOff x="0" y="0"/>
          <a:chExt cx="0" cy="0"/>
        </a:xfrm>
      </p:grpSpPr>
      <p:pic>
        <p:nvPicPr>
          <p:cNvPr id="519" name="Google Shape;519;p156"/>
          <p:cNvPicPr preferRelativeResize="0"/>
          <p:nvPr/>
        </p:nvPicPr>
        <p:blipFill>
          <a:blip r:embed="rId2">
            <a:alphaModFix/>
          </a:blip>
          <a:stretch>
            <a:fillRect/>
          </a:stretch>
        </p:blipFill>
        <p:spPr>
          <a:xfrm>
            <a:off x="6537950" y="3974075"/>
            <a:ext cx="2606049" cy="1169425"/>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1">
  <p:cSld name="TITLE_ONLY_1">
    <p:spTree>
      <p:nvGrpSpPr>
        <p:cNvPr id="57" name="Shape 57"/>
        <p:cNvGrpSpPr/>
        <p:nvPr/>
      </p:nvGrpSpPr>
      <p:grpSpPr>
        <a:xfrm>
          <a:off x="0" y="0"/>
          <a:ext cx="0" cy="0"/>
          <a:chOff x="0" y="0"/>
          <a:chExt cx="0" cy="0"/>
        </a:xfrm>
      </p:grpSpPr>
      <p:sp>
        <p:nvSpPr>
          <p:cNvPr id="58" name="Google Shape;58;p1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Font typeface="IBM Plex Sans"/>
              <a:buNone/>
              <a:defRPr>
                <a:latin typeface="IBM Plex Sans"/>
                <a:ea typeface="IBM Plex Sans"/>
                <a:cs typeface="IBM Plex Sans"/>
                <a:sym typeface="IBM Plex Sans"/>
              </a:defRPr>
            </a:lvl1pPr>
            <a:lvl2pPr lvl="1" rtl="0">
              <a:spcBef>
                <a:spcPts val="0"/>
              </a:spcBef>
              <a:spcAft>
                <a:spcPts val="0"/>
              </a:spcAft>
              <a:buSzPts val="2800"/>
              <a:buFont typeface="IBM Plex Sans"/>
              <a:buNone/>
              <a:defRPr>
                <a:latin typeface="IBM Plex Sans"/>
                <a:ea typeface="IBM Plex Sans"/>
                <a:cs typeface="IBM Plex Sans"/>
                <a:sym typeface="IBM Plex Sans"/>
              </a:defRPr>
            </a:lvl2pPr>
            <a:lvl3pPr lvl="2" rtl="0">
              <a:spcBef>
                <a:spcPts val="0"/>
              </a:spcBef>
              <a:spcAft>
                <a:spcPts val="0"/>
              </a:spcAft>
              <a:buSzPts val="2800"/>
              <a:buFont typeface="IBM Plex Sans"/>
              <a:buNone/>
              <a:defRPr>
                <a:latin typeface="IBM Plex Sans"/>
                <a:ea typeface="IBM Plex Sans"/>
                <a:cs typeface="IBM Plex Sans"/>
                <a:sym typeface="IBM Plex Sans"/>
              </a:defRPr>
            </a:lvl3pPr>
            <a:lvl4pPr lvl="3" rtl="0">
              <a:spcBef>
                <a:spcPts val="0"/>
              </a:spcBef>
              <a:spcAft>
                <a:spcPts val="0"/>
              </a:spcAft>
              <a:buSzPts val="2800"/>
              <a:buFont typeface="IBM Plex Sans"/>
              <a:buNone/>
              <a:defRPr>
                <a:latin typeface="IBM Plex Sans"/>
                <a:ea typeface="IBM Plex Sans"/>
                <a:cs typeface="IBM Plex Sans"/>
                <a:sym typeface="IBM Plex Sans"/>
              </a:defRPr>
            </a:lvl4pPr>
            <a:lvl5pPr lvl="4" rtl="0">
              <a:spcBef>
                <a:spcPts val="0"/>
              </a:spcBef>
              <a:spcAft>
                <a:spcPts val="0"/>
              </a:spcAft>
              <a:buSzPts val="2800"/>
              <a:buFont typeface="IBM Plex Sans"/>
              <a:buNone/>
              <a:defRPr>
                <a:latin typeface="IBM Plex Sans"/>
                <a:ea typeface="IBM Plex Sans"/>
                <a:cs typeface="IBM Plex Sans"/>
                <a:sym typeface="IBM Plex Sans"/>
              </a:defRPr>
            </a:lvl5pPr>
            <a:lvl6pPr lvl="5" rtl="0">
              <a:spcBef>
                <a:spcPts val="0"/>
              </a:spcBef>
              <a:spcAft>
                <a:spcPts val="0"/>
              </a:spcAft>
              <a:buSzPts val="2800"/>
              <a:buFont typeface="IBM Plex Sans"/>
              <a:buNone/>
              <a:defRPr>
                <a:latin typeface="IBM Plex Sans"/>
                <a:ea typeface="IBM Plex Sans"/>
                <a:cs typeface="IBM Plex Sans"/>
                <a:sym typeface="IBM Plex Sans"/>
              </a:defRPr>
            </a:lvl6pPr>
            <a:lvl7pPr lvl="6" rtl="0">
              <a:spcBef>
                <a:spcPts val="0"/>
              </a:spcBef>
              <a:spcAft>
                <a:spcPts val="0"/>
              </a:spcAft>
              <a:buSzPts val="2800"/>
              <a:buFont typeface="IBM Plex Sans"/>
              <a:buNone/>
              <a:defRPr>
                <a:latin typeface="IBM Plex Sans"/>
                <a:ea typeface="IBM Plex Sans"/>
                <a:cs typeface="IBM Plex Sans"/>
                <a:sym typeface="IBM Plex Sans"/>
              </a:defRPr>
            </a:lvl7pPr>
            <a:lvl8pPr lvl="7" rtl="0">
              <a:spcBef>
                <a:spcPts val="0"/>
              </a:spcBef>
              <a:spcAft>
                <a:spcPts val="0"/>
              </a:spcAft>
              <a:buSzPts val="2800"/>
              <a:buFont typeface="IBM Plex Sans"/>
              <a:buNone/>
              <a:defRPr>
                <a:latin typeface="IBM Plex Sans"/>
                <a:ea typeface="IBM Plex Sans"/>
                <a:cs typeface="IBM Plex Sans"/>
                <a:sym typeface="IBM Plex Sans"/>
              </a:defRPr>
            </a:lvl8pPr>
            <a:lvl9pPr lvl="8" rtl="0">
              <a:spcBef>
                <a:spcPts val="0"/>
              </a:spcBef>
              <a:spcAft>
                <a:spcPts val="0"/>
              </a:spcAft>
              <a:buSzPts val="2800"/>
              <a:buFont typeface="IBM Plex Sans"/>
              <a:buNone/>
              <a:defRPr>
                <a:latin typeface="IBM Plex Sans"/>
                <a:ea typeface="IBM Plex Sans"/>
                <a:cs typeface="IBM Plex Sans"/>
                <a:sym typeface="IBM Plex Sans"/>
              </a:defRPr>
            </a:lvl9pPr>
          </a:lstStyle>
          <a:p/>
        </p:txBody>
      </p:sp>
      <p:pic>
        <p:nvPicPr>
          <p:cNvPr id="59" name="Google Shape;59;p16"/>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1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1">
  <p:cSld name="CAPTION_ONLY_1">
    <p:spTree>
      <p:nvGrpSpPr>
        <p:cNvPr id="520" name="Shape 520"/>
        <p:cNvGrpSpPr/>
        <p:nvPr/>
      </p:nvGrpSpPr>
      <p:grpSpPr>
        <a:xfrm>
          <a:off x="0" y="0"/>
          <a:ext cx="0" cy="0"/>
          <a:chOff x="0" y="0"/>
          <a:chExt cx="0" cy="0"/>
        </a:xfrm>
      </p:grpSpPr>
      <p:pic>
        <p:nvPicPr>
          <p:cNvPr id="521" name="Google Shape;521;p157"/>
          <p:cNvPicPr preferRelativeResize="0"/>
          <p:nvPr/>
        </p:nvPicPr>
        <p:blipFill>
          <a:blip r:embed="rId2">
            <a:alphaModFix/>
          </a:blip>
          <a:stretch>
            <a:fillRect/>
          </a:stretch>
        </p:blipFill>
        <p:spPr>
          <a:xfrm>
            <a:off x="6451751" y="3965123"/>
            <a:ext cx="2626048" cy="1178374"/>
          </a:xfrm>
          <a:prstGeom prst="rect">
            <a:avLst/>
          </a:prstGeom>
          <a:noFill/>
          <a:ln>
            <a:noFill/>
          </a:ln>
        </p:spPr>
      </p:pic>
    </p:spTree>
  </p:cSld>
  <p:clrMapOvr>
    <a:masterClrMapping/>
  </p:clrMapOvr>
</p:sldLayout>
</file>

<file path=ppt/slideLayouts/slideLayout1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2">
  <p:cSld name="TITLE_AND_BODY_2">
    <p:spTree>
      <p:nvGrpSpPr>
        <p:cNvPr id="522" name="Shape 522"/>
        <p:cNvGrpSpPr/>
        <p:nvPr/>
      </p:nvGrpSpPr>
      <p:grpSpPr>
        <a:xfrm>
          <a:off x="0" y="0"/>
          <a:ext cx="0" cy="0"/>
          <a:chOff x="0" y="0"/>
          <a:chExt cx="0" cy="0"/>
        </a:xfrm>
      </p:grpSpPr>
      <p:sp>
        <p:nvSpPr>
          <p:cNvPr id="523" name="Google Shape;523;p158"/>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524" name="Google Shape;524;p158"/>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525" name="Google Shape;525;p15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letely Blank">
  <p:cSld name="CUSTOM_4">
    <p:spTree>
      <p:nvGrpSpPr>
        <p:cNvPr id="526" name="Shape 526"/>
        <p:cNvGrpSpPr/>
        <p:nvPr/>
      </p:nvGrpSpPr>
      <p:grpSpPr>
        <a:xfrm>
          <a:off x="0" y="0"/>
          <a:ext cx="0" cy="0"/>
          <a:chOff x="0" y="0"/>
          <a:chExt cx="0" cy="0"/>
        </a:xfrm>
      </p:grpSpPr>
    </p:spTree>
  </p:cSld>
  <p:clrMapOvr>
    <a:masterClrMapping/>
  </p:clrMapOvr>
</p:sldLayout>
</file>

<file path=ppt/slideLayouts/slideLayout1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2">
  <p:cSld name="CAPTION_ONLY_2">
    <p:spTree>
      <p:nvGrpSpPr>
        <p:cNvPr id="527" name="Shape 527"/>
        <p:cNvGrpSpPr/>
        <p:nvPr/>
      </p:nvGrpSpPr>
      <p:grpSpPr>
        <a:xfrm>
          <a:off x="0" y="0"/>
          <a:ext cx="0" cy="0"/>
          <a:chOff x="0" y="0"/>
          <a:chExt cx="0" cy="0"/>
        </a:xfrm>
      </p:grpSpPr>
      <p:pic>
        <p:nvPicPr>
          <p:cNvPr id="528" name="Google Shape;528;p160"/>
          <p:cNvPicPr preferRelativeResize="0"/>
          <p:nvPr/>
        </p:nvPicPr>
        <p:blipFill>
          <a:blip r:embed="rId2">
            <a:alphaModFix/>
          </a:blip>
          <a:stretch>
            <a:fillRect/>
          </a:stretch>
        </p:blipFill>
        <p:spPr>
          <a:xfrm>
            <a:off x="6451751" y="3965123"/>
            <a:ext cx="2626048" cy="1178374"/>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2">
  <p:cSld name="ONE_COLUMN_TEXT_2">
    <p:bg>
      <p:bgPr>
        <a:solidFill>
          <a:srgbClr val="E8004C"/>
        </a:solidFill>
      </p:bgPr>
    </p:bg>
    <p:spTree>
      <p:nvGrpSpPr>
        <p:cNvPr id="60" name="Shape 60"/>
        <p:cNvGrpSpPr/>
        <p:nvPr/>
      </p:nvGrpSpPr>
      <p:grpSpPr>
        <a:xfrm>
          <a:off x="0" y="0"/>
          <a:ext cx="0" cy="0"/>
          <a:chOff x="0" y="0"/>
          <a:chExt cx="0" cy="0"/>
        </a:xfrm>
      </p:grpSpPr>
      <p:sp>
        <p:nvSpPr>
          <p:cNvPr id="61" name="Google Shape;61;p1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62" name="Google Shape;62;p17"/>
          <p:cNvSpPr/>
          <p:nvPr/>
        </p:nvSpPr>
        <p:spPr>
          <a:xfrm>
            <a:off x="713550" y="898209"/>
            <a:ext cx="7716900" cy="9156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t/>
            </a:r>
            <a:endParaRPr b="1" sz="5100">
              <a:solidFill>
                <a:srgbClr val="FFFFFF"/>
              </a:solidFill>
              <a:latin typeface="Nunito"/>
              <a:ea typeface="Nunito"/>
              <a:cs typeface="Nunito"/>
              <a:sym typeface="Nunito"/>
            </a:endParaRPr>
          </a:p>
        </p:txBody>
      </p:sp>
      <p:sp>
        <p:nvSpPr>
          <p:cNvPr id="63" name="Google Shape;63;p17"/>
          <p:cNvSpPr txBox="1"/>
          <p:nvPr/>
        </p:nvSpPr>
        <p:spPr>
          <a:xfrm>
            <a:off x="1414425" y="1813800"/>
            <a:ext cx="6274500" cy="52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t/>
            </a:r>
            <a:endParaRPr sz="2200">
              <a:solidFill>
                <a:schemeClr val="lt1"/>
              </a:solidFill>
              <a:latin typeface="Calibri"/>
              <a:ea typeface="Calibri"/>
              <a:cs typeface="Calibri"/>
              <a:sym typeface="Calibri"/>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1">
  <p:cSld name="BLANK_1">
    <p:bg>
      <p:bgPr>
        <a:solidFill>
          <a:schemeClr val="lt1"/>
        </a:solidFill>
      </p:bgPr>
    </p:bg>
    <p:spTree>
      <p:nvGrpSpPr>
        <p:cNvPr id="64" name="Shape 64"/>
        <p:cNvGrpSpPr/>
        <p:nvPr/>
      </p:nvGrpSpPr>
      <p:grpSpPr>
        <a:xfrm>
          <a:off x="0" y="0"/>
          <a:ext cx="0" cy="0"/>
          <a:chOff x="0" y="0"/>
          <a:chExt cx="0" cy="0"/>
        </a:xfrm>
      </p:grpSpPr>
      <p:pic>
        <p:nvPicPr>
          <p:cNvPr id="65" name="Google Shape;65;p18"/>
          <p:cNvPicPr preferRelativeResize="0"/>
          <p:nvPr/>
        </p:nvPicPr>
        <p:blipFill>
          <a:blip r:embed="rId2">
            <a:alphaModFix/>
          </a:blip>
          <a:stretch>
            <a:fillRect/>
          </a:stretch>
        </p:blipFill>
        <p:spPr>
          <a:xfrm>
            <a:off x="6537950" y="3974075"/>
            <a:ext cx="2606049" cy="1169425"/>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1">
  <p:cSld name="CAPTION_ONLY_1">
    <p:spTree>
      <p:nvGrpSpPr>
        <p:cNvPr id="66" name="Shape 66"/>
        <p:cNvGrpSpPr/>
        <p:nvPr/>
      </p:nvGrpSpPr>
      <p:grpSpPr>
        <a:xfrm>
          <a:off x="0" y="0"/>
          <a:ext cx="0" cy="0"/>
          <a:chOff x="0" y="0"/>
          <a:chExt cx="0" cy="0"/>
        </a:xfrm>
      </p:grpSpPr>
      <p:pic>
        <p:nvPicPr>
          <p:cNvPr id="67" name="Google Shape;67;p19"/>
          <p:cNvPicPr preferRelativeResize="0"/>
          <p:nvPr/>
        </p:nvPicPr>
        <p:blipFill>
          <a:blip r:embed="rId2">
            <a:alphaModFix/>
          </a:blip>
          <a:stretch>
            <a:fillRect/>
          </a:stretch>
        </p:blipFill>
        <p:spPr>
          <a:xfrm>
            <a:off x="6451751" y="3965123"/>
            <a:ext cx="2626048" cy="1178374"/>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2">
  <p:cSld name="TITLE_AND_BODY_2">
    <p:spTree>
      <p:nvGrpSpPr>
        <p:cNvPr id="68" name="Shape 68"/>
        <p:cNvGrpSpPr/>
        <p:nvPr/>
      </p:nvGrpSpPr>
      <p:grpSpPr>
        <a:xfrm>
          <a:off x="0" y="0"/>
          <a:ext cx="0" cy="0"/>
          <a:chOff x="0" y="0"/>
          <a:chExt cx="0" cy="0"/>
        </a:xfrm>
      </p:grpSpPr>
      <p:sp>
        <p:nvSpPr>
          <p:cNvPr id="69" name="Google Shape;69;p20"/>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70" name="Google Shape;70;p20"/>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71" name="Google Shape;71;p2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2" name="Shape 12"/>
        <p:cNvGrpSpPr/>
        <p:nvPr/>
      </p:nvGrpSpPr>
      <p:grpSpPr>
        <a:xfrm>
          <a:off x="0" y="0"/>
          <a:ext cx="0" cy="0"/>
          <a:chOff x="0" y="0"/>
          <a:chExt cx="0" cy="0"/>
        </a:xfrm>
      </p:grpSpPr>
      <p:sp>
        <p:nvSpPr>
          <p:cNvPr id="13" name="Google Shape;13;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rtl="0" algn="ctr">
              <a:spcBef>
                <a:spcPts val="0"/>
              </a:spcBef>
              <a:spcAft>
                <a:spcPts val="0"/>
              </a:spcAft>
              <a:buSzPts val="3600"/>
              <a:buFont typeface="IBM Plex Sans"/>
              <a:buNone/>
              <a:defRPr sz="3600">
                <a:latin typeface="IBM Plex Sans"/>
                <a:ea typeface="IBM Plex Sans"/>
                <a:cs typeface="IBM Plex Sans"/>
                <a:sym typeface="IBM Plex Sans"/>
              </a:defRPr>
            </a:lvl1pPr>
            <a:lvl2pPr lvl="1" rtl="0" algn="ctr">
              <a:spcBef>
                <a:spcPts val="0"/>
              </a:spcBef>
              <a:spcAft>
                <a:spcPts val="0"/>
              </a:spcAft>
              <a:buSzPts val="3600"/>
              <a:buFont typeface="IBM Plex Sans"/>
              <a:buNone/>
              <a:defRPr sz="3600">
                <a:latin typeface="IBM Plex Sans"/>
                <a:ea typeface="IBM Plex Sans"/>
                <a:cs typeface="IBM Plex Sans"/>
                <a:sym typeface="IBM Plex Sans"/>
              </a:defRPr>
            </a:lvl2pPr>
            <a:lvl3pPr lvl="2" rtl="0" algn="ctr">
              <a:spcBef>
                <a:spcPts val="0"/>
              </a:spcBef>
              <a:spcAft>
                <a:spcPts val="0"/>
              </a:spcAft>
              <a:buSzPts val="3600"/>
              <a:buFont typeface="IBM Plex Sans"/>
              <a:buNone/>
              <a:defRPr sz="3600">
                <a:latin typeface="IBM Plex Sans"/>
                <a:ea typeface="IBM Plex Sans"/>
                <a:cs typeface="IBM Plex Sans"/>
                <a:sym typeface="IBM Plex Sans"/>
              </a:defRPr>
            </a:lvl3pPr>
            <a:lvl4pPr lvl="3" rtl="0" algn="ctr">
              <a:spcBef>
                <a:spcPts val="0"/>
              </a:spcBef>
              <a:spcAft>
                <a:spcPts val="0"/>
              </a:spcAft>
              <a:buSzPts val="3600"/>
              <a:buFont typeface="IBM Plex Sans"/>
              <a:buNone/>
              <a:defRPr sz="3600">
                <a:latin typeface="IBM Plex Sans"/>
                <a:ea typeface="IBM Plex Sans"/>
                <a:cs typeface="IBM Plex Sans"/>
                <a:sym typeface="IBM Plex Sans"/>
              </a:defRPr>
            </a:lvl4pPr>
            <a:lvl5pPr lvl="4" rtl="0" algn="ctr">
              <a:spcBef>
                <a:spcPts val="0"/>
              </a:spcBef>
              <a:spcAft>
                <a:spcPts val="0"/>
              </a:spcAft>
              <a:buSzPts val="3600"/>
              <a:buFont typeface="IBM Plex Sans"/>
              <a:buNone/>
              <a:defRPr sz="3600">
                <a:latin typeface="IBM Plex Sans"/>
                <a:ea typeface="IBM Plex Sans"/>
                <a:cs typeface="IBM Plex Sans"/>
                <a:sym typeface="IBM Plex Sans"/>
              </a:defRPr>
            </a:lvl5pPr>
            <a:lvl6pPr lvl="5" rtl="0" algn="ctr">
              <a:spcBef>
                <a:spcPts val="0"/>
              </a:spcBef>
              <a:spcAft>
                <a:spcPts val="0"/>
              </a:spcAft>
              <a:buSzPts val="3600"/>
              <a:buFont typeface="IBM Plex Sans"/>
              <a:buNone/>
              <a:defRPr sz="3600">
                <a:latin typeface="IBM Plex Sans"/>
                <a:ea typeface="IBM Plex Sans"/>
                <a:cs typeface="IBM Plex Sans"/>
                <a:sym typeface="IBM Plex Sans"/>
              </a:defRPr>
            </a:lvl6pPr>
            <a:lvl7pPr lvl="6" rtl="0" algn="ctr">
              <a:spcBef>
                <a:spcPts val="0"/>
              </a:spcBef>
              <a:spcAft>
                <a:spcPts val="0"/>
              </a:spcAft>
              <a:buSzPts val="3600"/>
              <a:buFont typeface="IBM Plex Sans"/>
              <a:buNone/>
              <a:defRPr sz="3600">
                <a:latin typeface="IBM Plex Sans"/>
                <a:ea typeface="IBM Plex Sans"/>
                <a:cs typeface="IBM Plex Sans"/>
                <a:sym typeface="IBM Plex Sans"/>
              </a:defRPr>
            </a:lvl7pPr>
            <a:lvl8pPr lvl="7" rtl="0" algn="ctr">
              <a:spcBef>
                <a:spcPts val="0"/>
              </a:spcBef>
              <a:spcAft>
                <a:spcPts val="0"/>
              </a:spcAft>
              <a:buSzPts val="3600"/>
              <a:buFont typeface="IBM Plex Sans"/>
              <a:buNone/>
              <a:defRPr sz="3600">
                <a:latin typeface="IBM Plex Sans"/>
                <a:ea typeface="IBM Plex Sans"/>
                <a:cs typeface="IBM Plex Sans"/>
                <a:sym typeface="IBM Plex Sans"/>
              </a:defRPr>
            </a:lvl8pPr>
            <a:lvl9pPr lvl="8" rtl="0" algn="ctr">
              <a:spcBef>
                <a:spcPts val="0"/>
              </a:spcBef>
              <a:spcAft>
                <a:spcPts val="0"/>
              </a:spcAft>
              <a:buSzPts val="3600"/>
              <a:buFont typeface="IBM Plex Sans"/>
              <a:buNone/>
              <a:defRPr sz="3600">
                <a:latin typeface="IBM Plex Sans"/>
                <a:ea typeface="IBM Plex Sans"/>
                <a:cs typeface="IBM Plex Sans"/>
                <a:sym typeface="IBM Plex Sans"/>
              </a:defRPr>
            </a:lvl9pPr>
          </a:lstStyle>
          <a:p/>
        </p:txBody>
      </p:sp>
      <p:pic>
        <p:nvPicPr>
          <p:cNvPr id="14" name="Google Shape;14;p3"/>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letely Blank">
  <p:cSld name="CUSTOM_4">
    <p:spTree>
      <p:nvGrpSpPr>
        <p:cNvPr id="72" name="Shape 72"/>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2">
  <p:cSld name="CAPTION_ONLY_2">
    <p:spTree>
      <p:nvGrpSpPr>
        <p:cNvPr id="73" name="Shape 73"/>
        <p:cNvGrpSpPr/>
        <p:nvPr/>
      </p:nvGrpSpPr>
      <p:grpSpPr>
        <a:xfrm>
          <a:off x="0" y="0"/>
          <a:ext cx="0" cy="0"/>
          <a:chOff x="0" y="0"/>
          <a:chExt cx="0" cy="0"/>
        </a:xfrm>
      </p:grpSpPr>
      <p:pic>
        <p:nvPicPr>
          <p:cNvPr id="74" name="Google Shape;74;p22"/>
          <p:cNvPicPr preferRelativeResize="0"/>
          <p:nvPr/>
        </p:nvPicPr>
        <p:blipFill>
          <a:blip r:embed="rId2">
            <a:alphaModFix/>
          </a:blip>
          <a:stretch>
            <a:fillRect/>
          </a:stretch>
        </p:blipFill>
        <p:spPr>
          <a:xfrm>
            <a:off x="6451751" y="3965123"/>
            <a:ext cx="2626048" cy="1178374"/>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_TITLE_AND_DESCRIPTION_1">
  <p:cSld name="SECTION_TITLE_AND_DESCRIPTION_1">
    <p:spTree>
      <p:nvGrpSpPr>
        <p:cNvPr id="75" name="Shape 75"/>
        <p:cNvGrpSpPr/>
        <p:nvPr/>
      </p:nvGrpSpPr>
      <p:grpSpPr>
        <a:xfrm>
          <a:off x="0" y="0"/>
          <a:ext cx="0" cy="0"/>
          <a:chOff x="0" y="0"/>
          <a:chExt cx="0" cy="0"/>
        </a:xfrm>
      </p:grpSpPr>
      <p:sp>
        <p:nvSpPr>
          <p:cNvPr id="76" name="Google Shape;76;p23"/>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 name="Google Shape;77;p23"/>
          <p:cNvSpPr txBox="1"/>
          <p:nvPr>
            <p:ph type="title"/>
          </p:nvPr>
        </p:nvSpPr>
        <p:spPr>
          <a:xfrm>
            <a:off x="265500" y="595000"/>
            <a:ext cx="4045200" cy="21204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4100"/>
              <a:buFont typeface="IBM Plex Sans"/>
              <a:buNone/>
              <a:defRPr sz="4100">
                <a:latin typeface="IBM Plex Sans"/>
                <a:ea typeface="IBM Plex Sans"/>
                <a:cs typeface="IBM Plex Sans"/>
                <a:sym typeface="IBM Plex Sans"/>
              </a:defRPr>
            </a:lvl1pPr>
            <a:lvl2pPr lvl="1" rtl="0" algn="ctr">
              <a:spcBef>
                <a:spcPts val="0"/>
              </a:spcBef>
              <a:spcAft>
                <a:spcPts val="0"/>
              </a:spcAft>
              <a:buSzPts val="4200"/>
              <a:buFont typeface="IBM Plex Sans"/>
              <a:buNone/>
              <a:defRPr sz="4200">
                <a:latin typeface="IBM Plex Sans"/>
                <a:ea typeface="IBM Plex Sans"/>
                <a:cs typeface="IBM Plex Sans"/>
                <a:sym typeface="IBM Plex Sans"/>
              </a:defRPr>
            </a:lvl2pPr>
            <a:lvl3pPr lvl="2" rtl="0" algn="ctr">
              <a:spcBef>
                <a:spcPts val="0"/>
              </a:spcBef>
              <a:spcAft>
                <a:spcPts val="0"/>
              </a:spcAft>
              <a:buSzPts val="4200"/>
              <a:buFont typeface="IBM Plex Sans"/>
              <a:buNone/>
              <a:defRPr sz="4200">
                <a:latin typeface="IBM Plex Sans"/>
                <a:ea typeface="IBM Plex Sans"/>
                <a:cs typeface="IBM Plex Sans"/>
                <a:sym typeface="IBM Plex Sans"/>
              </a:defRPr>
            </a:lvl3pPr>
            <a:lvl4pPr lvl="3" rtl="0" algn="ctr">
              <a:spcBef>
                <a:spcPts val="0"/>
              </a:spcBef>
              <a:spcAft>
                <a:spcPts val="0"/>
              </a:spcAft>
              <a:buSzPts val="4200"/>
              <a:buFont typeface="IBM Plex Sans"/>
              <a:buNone/>
              <a:defRPr sz="4200">
                <a:latin typeface="IBM Plex Sans"/>
                <a:ea typeface="IBM Plex Sans"/>
                <a:cs typeface="IBM Plex Sans"/>
                <a:sym typeface="IBM Plex Sans"/>
              </a:defRPr>
            </a:lvl4pPr>
            <a:lvl5pPr lvl="4" rtl="0" algn="ctr">
              <a:spcBef>
                <a:spcPts val="0"/>
              </a:spcBef>
              <a:spcAft>
                <a:spcPts val="0"/>
              </a:spcAft>
              <a:buSzPts val="4200"/>
              <a:buFont typeface="IBM Plex Sans"/>
              <a:buNone/>
              <a:defRPr sz="4200">
                <a:latin typeface="IBM Plex Sans"/>
                <a:ea typeface="IBM Plex Sans"/>
                <a:cs typeface="IBM Plex Sans"/>
                <a:sym typeface="IBM Plex Sans"/>
              </a:defRPr>
            </a:lvl5pPr>
            <a:lvl6pPr lvl="5" rtl="0" algn="ctr">
              <a:spcBef>
                <a:spcPts val="0"/>
              </a:spcBef>
              <a:spcAft>
                <a:spcPts val="0"/>
              </a:spcAft>
              <a:buSzPts val="4200"/>
              <a:buFont typeface="IBM Plex Sans"/>
              <a:buNone/>
              <a:defRPr sz="4200">
                <a:latin typeface="IBM Plex Sans"/>
                <a:ea typeface="IBM Plex Sans"/>
                <a:cs typeface="IBM Plex Sans"/>
                <a:sym typeface="IBM Plex Sans"/>
              </a:defRPr>
            </a:lvl6pPr>
            <a:lvl7pPr lvl="6" rtl="0" algn="ctr">
              <a:spcBef>
                <a:spcPts val="0"/>
              </a:spcBef>
              <a:spcAft>
                <a:spcPts val="0"/>
              </a:spcAft>
              <a:buSzPts val="4200"/>
              <a:buFont typeface="IBM Plex Sans"/>
              <a:buNone/>
              <a:defRPr sz="4200">
                <a:latin typeface="IBM Plex Sans"/>
                <a:ea typeface="IBM Plex Sans"/>
                <a:cs typeface="IBM Plex Sans"/>
                <a:sym typeface="IBM Plex Sans"/>
              </a:defRPr>
            </a:lvl7pPr>
            <a:lvl8pPr lvl="7" rtl="0" algn="ctr">
              <a:spcBef>
                <a:spcPts val="0"/>
              </a:spcBef>
              <a:spcAft>
                <a:spcPts val="0"/>
              </a:spcAft>
              <a:buSzPts val="4200"/>
              <a:buFont typeface="IBM Plex Sans"/>
              <a:buNone/>
              <a:defRPr sz="4200">
                <a:latin typeface="IBM Plex Sans"/>
                <a:ea typeface="IBM Plex Sans"/>
                <a:cs typeface="IBM Plex Sans"/>
                <a:sym typeface="IBM Plex Sans"/>
              </a:defRPr>
            </a:lvl8pPr>
            <a:lvl9pPr lvl="8" rtl="0" algn="ctr">
              <a:spcBef>
                <a:spcPts val="0"/>
              </a:spcBef>
              <a:spcAft>
                <a:spcPts val="0"/>
              </a:spcAft>
              <a:buSzPts val="4200"/>
              <a:buFont typeface="IBM Plex Sans"/>
              <a:buNone/>
              <a:defRPr sz="4200">
                <a:latin typeface="IBM Plex Sans"/>
                <a:ea typeface="IBM Plex Sans"/>
                <a:cs typeface="IBM Plex Sans"/>
                <a:sym typeface="IBM Plex Sans"/>
              </a:defRPr>
            </a:lvl9pPr>
          </a:lstStyle>
          <a:p/>
        </p:txBody>
      </p:sp>
      <p:sp>
        <p:nvSpPr>
          <p:cNvPr id="78" name="Google Shape;78;p23"/>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Clr>
                <a:schemeClr val="dk1"/>
              </a:buClr>
              <a:buSzPts val="2100"/>
              <a:buFont typeface="IBM Plex Sans"/>
              <a:buNone/>
              <a:defRPr sz="2100">
                <a:latin typeface="IBM Plex Sans"/>
                <a:ea typeface="IBM Plex Sans"/>
                <a:cs typeface="IBM Plex Sans"/>
                <a:sym typeface="IBM Plex Sans"/>
              </a:defRPr>
            </a:lvl1pPr>
            <a:lvl2pPr lvl="1" rtl="0"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2pPr>
            <a:lvl3pPr lvl="2" rtl="0"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3pPr>
            <a:lvl4pPr lvl="3" rtl="0"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4pPr>
            <a:lvl5pPr lvl="4" rtl="0"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5pPr>
            <a:lvl6pPr lvl="5" rtl="0"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6pPr>
            <a:lvl7pPr lvl="6" rtl="0"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7pPr>
            <a:lvl8pPr lvl="7" rtl="0"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8pPr>
            <a:lvl9pPr lvl="8" rtl="0"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9pPr>
          </a:lstStyle>
          <a:p/>
        </p:txBody>
      </p:sp>
      <p:sp>
        <p:nvSpPr>
          <p:cNvPr id="79" name="Google Shape;79;p23"/>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rtl="0">
              <a:spcBef>
                <a:spcPts val="0"/>
              </a:spcBef>
              <a:spcAft>
                <a:spcPts val="0"/>
              </a:spcAft>
              <a:buClr>
                <a:srgbClr val="E4002C"/>
              </a:buClr>
              <a:buSzPts val="1800"/>
              <a:buFont typeface="IBM Plex Sans"/>
              <a:buChar char="๏"/>
              <a:defRPr>
                <a:latin typeface="IBM Plex Sans"/>
                <a:ea typeface="IBM Plex Sans"/>
                <a:cs typeface="IBM Plex Sans"/>
                <a:sym typeface="IBM Plex Sans"/>
              </a:defRPr>
            </a:lvl1pPr>
            <a:lvl2pPr indent="-317500" lvl="1" marL="914400" rtl="0">
              <a:spcBef>
                <a:spcPts val="0"/>
              </a:spcBef>
              <a:spcAft>
                <a:spcPts val="0"/>
              </a:spcAft>
              <a:buSzPts val="1400"/>
              <a:buFont typeface="IBM Plex Sans"/>
              <a:buChar char="○"/>
              <a:defRPr>
                <a:latin typeface="IBM Plex Sans"/>
                <a:ea typeface="IBM Plex Sans"/>
                <a:cs typeface="IBM Plex Sans"/>
                <a:sym typeface="IBM Plex Sans"/>
              </a:defRPr>
            </a:lvl2pPr>
            <a:lvl3pPr indent="-317500" lvl="2" marL="1371600" rtl="0">
              <a:spcBef>
                <a:spcPts val="0"/>
              </a:spcBef>
              <a:spcAft>
                <a:spcPts val="0"/>
              </a:spcAft>
              <a:buSzPts val="1400"/>
              <a:buFont typeface="IBM Plex Sans"/>
              <a:buChar char="■"/>
              <a:defRPr>
                <a:latin typeface="IBM Plex Sans"/>
                <a:ea typeface="IBM Plex Sans"/>
                <a:cs typeface="IBM Plex Sans"/>
                <a:sym typeface="IBM Plex Sans"/>
              </a:defRPr>
            </a:lvl3pPr>
            <a:lvl4pPr indent="-317500" lvl="3" marL="1828800" rtl="0">
              <a:spcBef>
                <a:spcPts val="0"/>
              </a:spcBef>
              <a:spcAft>
                <a:spcPts val="0"/>
              </a:spcAft>
              <a:buSzPts val="1400"/>
              <a:buFont typeface="IBM Plex Sans"/>
              <a:buChar char="●"/>
              <a:defRPr>
                <a:latin typeface="IBM Plex Sans"/>
                <a:ea typeface="IBM Plex Sans"/>
                <a:cs typeface="IBM Plex Sans"/>
                <a:sym typeface="IBM Plex Sans"/>
              </a:defRPr>
            </a:lvl4pPr>
            <a:lvl5pPr indent="-317500" lvl="4" marL="2286000" rtl="0">
              <a:spcBef>
                <a:spcPts val="0"/>
              </a:spcBef>
              <a:spcAft>
                <a:spcPts val="0"/>
              </a:spcAft>
              <a:buSzPts val="1400"/>
              <a:buFont typeface="IBM Plex Sans"/>
              <a:buChar char="○"/>
              <a:defRPr>
                <a:latin typeface="IBM Plex Sans"/>
                <a:ea typeface="IBM Plex Sans"/>
                <a:cs typeface="IBM Plex Sans"/>
                <a:sym typeface="IBM Plex Sans"/>
              </a:defRPr>
            </a:lvl5pPr>
            <a:lvl6pPr indent="-317500" lvl="5" marL="2743200" rtl="0">
              <a:spcBef>
                <a:spcPts val="0"/>
              </a:spcBef>
              <a:spcAft>
                <a:spcPts val="0"/>
              </a:spcAft>
              <a:buSzPts val="1400"/>
              <a:buFont typeface="IBM Plex Sans"/>
              <a:buChar char="■"/>
              <a:defRPr>
                <a:latin typeface="IBM Plex Sans"/>
                <a:ea typeface="IBM Plex Sans"/>
                <a:cs typeface="IBM Plex Sans"/>
                <a:sym typeface="IBM Plex Sans"/>
              </a:defRPr>
            </a:lvl6pPr>
            <a:lvl7pPr indent="-317500" lvl="6" marL="3200400" rtl="0">
              <a:spcBef>
                <a:spcPts val="0"/>
              </a:spcBef>
              <a:spcAft>
                <a:spcPts val="0"/>
              </a:spcAft>
              <a:buSzPts val="1400"/>
              <a:buFont typeface="IBM Plex Sans"/>
              <a:buChar char="●"/>
              <a:defRPr>
                <a:latin typeface="IBM Plex Sans"/>
                <a:ea typeface="IBM Plex Sans"/>
                <a:cs typeface="IBM Plex Sans"/>
                <a:sym typeface="IBM Plex Sans"/>
              </a:defRPr>
            </a:lvl7pPr>
            <a:lvl8pPr indent="-317500" lvl="7" marL="3657600" rtl="0">
              <a:spcBef>
                <a:spcPts val="0"/>
              </a:spcBef>
              <a:spcAft>
                <a:spcPts val="0"/>
              </a:spcAft>
              <a:buSzPts val="1400"/>
              <a:buFont typeface="IBM Plex Sans"/>
              <a:buChar char="○"/>
              <a:defRPr>
                <a:latin typeface="IBM Plex Sans"/>
                <a:ea typeface="IBM Plex Sans"/>
                <a:cs typeface="IBM Plex Sans"/>
                <a:sym typeface="IBM Plex Sans"/>
              </a:defRPr>
            </a:lvl8pPr>
            <a:lvl9pPr indent="-317500" lvl="8" marL="4114800" rtl="0">
              <a:spcBef>
                <a:spcPts val="0"/>
              </a:spcBef>
              <a:spcAft>
                <a:spcPts val="0"/>
              </a:spcAft>
              <a:buSzPts val="1400"/>
              <a:buFont typeface="IBM Plex Sans"/>
              <a:buChar char="■"/>
              <a:defRPr>
                <a:latin typeface="IBM Plex Sans"/>
                <a:ea typeface="IBM Plex Sans"/>
                <a:cs typeface="IBM Plex Sans"/>
                <a:sym typeface="IBM Plex Sans"/>
              </a:defRPr>
            </a:lvl9pPr>
          </a:lstStyle>
          <a:p/>
        </p:txBody>
      </p:sp>
      <p:pic>
        <p:nvPicPr>
          <p:cNvPr id="80" name="Google Shape;80;p23"/>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2 1">
  <p:cSld name="TITLE_AND_BODY_2_1">
    <p:spTree>
      <p:nvGrpSpPr>
        <p:cNvPr id="81" name="Shape 81"/>
        <p:cNvGrpSpPr/>
        <p:nvPr/>
      </p:nvGrpSpPr>
      <p:grpSpPr>
        <a:xfrm>
          <a:off x="0" y="0"/>
          <a:ext cx="0" cy="0"/>
          <a:chOff x="0" y="0"/>
          <a:chExt cx="0" cy="0"/>
        </a:xfrm>
      </p:grpSpPr>
      <p:sp>
        <p:nvSpPr>
          <p:cNvPr id="82" name="Google Shape;82;p2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83" name="Google Shape;83;p2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84" name="Google Shape;84;p2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2">
  <p:cSld name="TITLE_ONLY_2">
    <p:spTree>
      <p:nvGrpSpPr>
        <p:cNvPr id="85" name="Shape 85"/>
        <p:cNvGrpSpPr/>
        <p:nvPr/>
      </p:nvGrpSpPr>
      <p:grpSpPr>
        <a:xfrm>
          <a:off x="0" y="0"/>
          <a:ext cx="0" cy="0"/>
          <a:chOff x="0" y="0"/>
          <a:chExt cx="0" cy="0"/>
        </a:xfrm>
      </p:grpSpPr>
      <p:sp>
        <p:nvSpPr>
          <p:cNvPr id="86" name="Google Shape;86;p2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Font typeface="IBM Plex Sans"/>
              <a:buNone/>
              <a:defRPr>
                <a:latin typeface="IBM Plex Sans"/>
                <a:ea typeface="IBM Plex Sans"/>
                <a:cs typeface="IBM Plex Sans"/>
                <a:sym typeface="IBM Plex Sans"/>
              </a:defRPr>
            </a:lvl1pPr>
            <a:lvl2pPr lvl="1" rtl="0">
              <a:spcBef>
                <a:spcPts val="0"/>
              </a:spcBef>
              <a:spcAft>
                <a:spcPts val="0"/>
              </a:spcAft>
              <a:buSzPts val="2800"/>
              <a:buFont typeface="IBM Plex Sans"/>
              <a:buNone/>
              <a:defRPr>
                <a:latin typeface="IBM Plex Sans"/>
                <a:ea typeface="IBM Plex Sans"/>
                <a:cs typeface="IBM Plex Sans"/>
                <a:sym typeface="IBM Plex Sans"/>
              </a:defRPr>
            </a:lvl2pPr>
            <a:lvl3pPr lvl="2" rtl="0">
              <a:spcBef>
                <a:spcPts val="0"/>
              </a:spcBef>
              <a:spcAft>
                <a:spcPts val="0"/>
              </a:spcAft>
              <a:buSzPts val="2800"/>
              <a:buFont typeface="IBM Plex Sans"/>
              <a:buNone/>
              <a:defRPr>
                <a:latin typeface="IBM Plex Sans"/>
                <a:ea typeface="IBM Plex Sans"/>
                <a:cs typeface="IBM Plex Sans"/>
                <a:sym typeface="IBM Plex Sans"/>
              </a:defRPr>
            </a:lvl3pPr>
            <a:lvl4pPr lvl="3" rtl="0">
              <a:spcBef>
                <a:spcPts val="0"/>
              </a:spcBef>
              <a:spcAft>
                <a:spcPts val="0"/>
              </a:spcAft>
              <a:buSzPts val="2800"/>
              <a:buFont typeface="IBM Plex Sans"/>
              <a:buNone/>
              <a:defRPr>
                <a:latin typeface="IBM Plex Sans"/>
                <a:ea typeface="IBM Plex Sans"/>
                <a:cs typeface="IBM Plex Sans"/>
                <a:sym typeface="IBM Plex Sans"/>
              </a:defRPr>
            </a:lvl4pPr>
            <a:lvl5pPr lvl="4" rtl="0">
              <a:spcBef>
                <a:spcPts val="0"/>
              </a:spcBef>
              <a:spcAft>
                <a:spcPts val="0"/>
              </a:spcAft>
              <a:buSzPts val="2800"/>
              <a:buFont typeface="IBM Plex Sans"/>
              <a:buNone/>
              <a:defRPr>
                <a:latin typeface="IBM Plex Sans"/>
                <a:ea typeface="IBM Plex Sans"/>
                <a:cs typeface="IBM Plex Sans"/>
                <a:sym typeface="IBM Plex Sans"/>
              </a:defRPr>
            </a:lvl5pPr>
            <a:lvl6pPr lvl="5" rtl="0">
              <a:spcBef>
                <a:spcPts val="0"/>
              </a:spcBef>
              <a:spcAft>
                <a:spcPts val="0"/>
              </a:spcAft>
              <a:buSzPts val="2800"/>
              <a:buFont typeface="IBM Plex Sans"/>
              <a:buNone/>
              <a:defRPr>
                <a:latin typeface="IBM Plex Sans"/>
                <a:ea typeface="IBM Plex Sans"/>
                <a:cs typeface="IBM Plex Sans"/>
                <a:sym typeface="IBM Plex Sans"/>
              </a:defRPr>
            </a:lvl6pPr>
            <a:lvl7pPr lvl="6" rtl="0">
              <a:spcBef>
                <a:spcPts val="0"/>
              </a:spcBef>
              <a:spcAft>
                <a:spcPts val="0"/>
              </a:spcAft>
              <a:buSzPts val="2800"/>
              <a:buFont typeface="IBM Plex Sans"/>
              <a:buNone/>
              <a:defRPr>
                <a:latin typeface="IBM Plex Sans"/>
                <a:ea typeface="IBM Plex Sans"/>
                <a:cs typeface="IBM Plex Sans"/>
                <a:sym typeface="IBM Plex Sans"/>
              </a:defRPr>
            </a:lvl7pPr>
            <a:lvl8pPr lvl="7" rtl="0">
              <a:spcBef>
                <a:spcPts val="0"/>
              </a:spcBef>
              <a:spcAft>
                <a:spcPts val="0"/>
              </a:spcAft>
              <a:buSzPts val="2800"/>
              <a:buFont typeface="IBM Plex Sans"/>
              <a:buNone/>
              <a:defRPr>
                <a:latin typeface="IBM Plex Sans"/>
                <a:ea typeface="IBM Plex Sans"/>
                <a:cs typeface="IBM Plex Sans"/>
                <a:sym typeface="IBM Plex Sans"/>
              </a:defRPr>
            </a:lvl8pPr>
            <a:lvl9pPr lvl="8" rtl="0">
              <a:spcBef>
                <a:spcPts val="0"/>
              </a:spcBef>
              <a:spcAft>
                <a:spcPts val="0"/>
              </a:spcAft>
              <a:buSzPts val="2800"/>
              <a:buFont typeface="IBM Plex Sans"/>
              <a:buNone/>
              <a:defRPr>
                <a:latin typeface="IBM Plex Sans"/>
                <a:ea typeface="IBM Plex Sans"/>
                <a:cs typeface="IBM Plex Sans"/>
                <a:sym typeface="IBM Plex Sans"/>
              </a:defRPr>
            </a:lvl9pPr>
          </a:lstStyle>
          <a:p/>
        </p:txBody>
      </p:sp>
      <p:pic>
        <p:nvPicPr>
          <p:cNvPr id="87" name="Google Shape;87;p25"/>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3">
  <p:cSld name="TITLE_AND_BODY_3">
    <p:spTree>
      <p:nvGrpSpPr>
        <p:cNvPr id="88" name="Shape 88"/>
        <p:cNvGrpSpPr/>
        <p:nvPr/>
      </p:nvGrpSpPr>
      <p:grpSpPr>
        <a:xfrm>
          <a:off x="0" y="0"/>
          <a:ext cx="0" cy="0"/>
          <a:chOff x="0" y="0"/>
          <a:chExt cx="0" cy="0"/>
        </a:xfrm>
      </p:grpSpPr>
      <p:pic>
        <p:nvPicPr>
          <p:cNvPr id="89" name="Google Shape;89;p26"/>
          <p:cNvPicPr preferRelativeResize="0"/>
          <p:nvPr/>
        </p:nvPicPr>
        <p:blipFill>
          <a:blip r:embed="rId2">
            <a:alphaModFix/>
          </a:blip>
          <a:stretch>
            <a:fillRect/>
          </a:stretch>
        </p:blipFill>
        <p:spPr>
          <a:xfrm>
            <a:off x="7186925" y="4584288"/>
            <a:ext cx="1736996" cy="419275"/>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1 1">
  <p:cSld name="ONE_COLUMN_TEXT_1_1">
    <p:bg>
      <p:bgPr>
        <a:solidFill>
          <a:srgbClr val="E4002C"/>
        </a:solidFill>
      </p:bgPr>
    </p:bg>
    <p:spTree>
      <p:nvGrpSpPr>
        <p:cNvPr id="90" name="Shape 90"/>
        <p:cNvGrpSpPr/>
        <p:nvPr/>
      </p:nvGrpSpPr>
      <p:grpSpPr>
        <a:xfrm>
          <a:off x="0" y="0"/>
          <a:ext cx="0" cy="0"/>
          <a:chOff x="0" y="0"/>
          <a:chExt cx="0" cy="0"/>
        </a:xfrm>
      </p:grpSpPr>
      <p:sp>
        <p:nvSpPr>
          <p:cNvPr id="91" name="Google Shape;91;p27"/>
          <p:cNvSpPr/>
          <p:nvPr/>
        </p:nvSpPr>
        <p:spPr>
          <a:xfrm>
            <a:off x="713550" y="898209"/>
            <a:ext cx="7716900" cy="9156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t/>
            </a:r>
            <a:endParaRPr b="1" sz="5100">
              <a:solidFill>
                <a:srgbClr val="FFFFFF"/>
              </a:solidFill>
              <a:latin typeface="Nunito"/>
              <a:ea typeface="Nunito"/>
              <a:cs typeface="Nunito"/>
              <a:sym typeface="Nunito"/>
            </a:endParaRPr>
          </a:p>
        </p:txBody>
      </p:sp>
      <p:sp>
        <p:nvSpPr>
          <p:cNvPr id="92" name="Google Shape;92;p27"/>
          <p:cNvSpPr txBox="1"/>
          <p:nvPr/>
        </p:nvSpPr>
        <p:spPr>
          <a:xfrm>
            <a:off x="1414425" y="1813800"/>
            <a:ext cx="6274500" cy="52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t/>
            </a:r>
            <a:endParaRPr sz="2200">
              <a:solidFill>
                <a:schemeClr val="lt1"/>
              </a:solidFill>
              <a:latin typeface="Calibri"/>
              <a:ea typeface="Calibri"/>
              <a:cs typeface="Calibri"/>
              <a:sym typeface="Calibri"/>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3">
  <p:cSld name="CAPTION_ONLY_3">
    <p:spTree>
      <p:nvGrpSpPr>
        <p:cNvPr id="93" name="Shape 93"/>
        <p:cNvGrpSpPr/>
        <p:nvPr/>
      </p:nvGrpSpPr>
      <p:grpSpPr>
        <a:xfrm>
          <a:off x="0" y="0"/>
          <a:ext cx="0" cy="0"/>
          <a:chOff x="0" y="0"/>
          <a:chExt cx="0" cy="0"/>
        </a:xfrm>
      </p:grpSpPr>
      <p:sp>
        <p:nvSpPr>
          <p:cNvPr id="94" name="Google Shape;94;p28"/>
          <p:cNvSpPr/>
          <p:nvPr/>
        </p:nvSpPr>
        <p:spPr>
          <a:xfrm>
            <a:off x="5649425" y="-150"/>
            <a:ext cx="34947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t/>
            </a:r>
            <a:endParaRPr sz="1800">
              <a:solidFill>
                <a:schemeClr val="dk2"/>
              </a:solidFill>
              <a:latin typeface="Open Sans"/>
              <a:ea typeface="Open Sans"/>
              <a:cs typeface="Open Sans"/>
              <a:sym typeface="Open Sans"/>
            </a:endParaRPr>
          </a:p>
          <a:p>
            <a:pPr indent="0" lvl="0" marL="0" rtl="0" algn="l">
              <a:lnSpc>
                <a:spcPct val="115000"/>
              </a:lnSpc>
              <a:spcBef>
                <a:spcPts val="1600"/>
              </a:spcBef>
              <a:spcAft>
                <a:spcPts val="0"/>
              </a:spcAft>
              <a:buNone/>
            </a:pPr>
            <a:r>
              <a:t/>
            </a:r>
            <a:endParaRPr sz="1800">
              <a:solidFill>
                <a:schemeClr val="dk2"/>
              </a:solidFill>
              <a:latin typeface="Open Sans"/>
              <a:ea typeface="Open Sans"/>
              <a:cs typeface="Open Sans"/>
              <a:sym typeface="Open Sans"/>
            </a:endParaRPr>
          </a:p>
          <a:p>
            <a:pPr indent="0" lvl="0" marL="0" rtl="0" algn="l">
              <a:lnSpc>
                <a:spcPct val="115000"/>
              </a:lnSpc>
              <a:spcBef>
                <a:spcPts val="1600"/>
              </a:spcBef>
              <a:spcAft>
                <a:spcPts val="0"/>
              </a:spcAft>
              <a:buNone/>
            </a:pPr>
            <a:r>
              <a:t/>
            </a:r>
            <a:endParaRPr sz="1800">
              <a:solidFill>
                <a:schemeClr val="dk2"/>
              </a:solidFill>
              <a:latin typeface="Open Sans"/>
              <a:ea typeface="Open Sans"/>
              <a:cs typeface="Open Sans"/>
              <a:sym typeface="Open Sans"/>
            </a:endParaRPr>
          </a:p>
          <a:p>
            <a:pPr indent="0" lvl="0" marL="0" rtl="0" algn="l">
              <a:spcBef>
                <a:spcPts val="1600"/>
              </a:spcBef>
              <a:spcAft>
                <a:spcPts val="0"/>
              </a:spcAft>
              <a:buNone/>
            </a:pPr>
            <a:r>
              <a:t/>
            </a:r>
            <a:endParaRPr>
              <a:latin typeface="Open Sans"/>
              <a:ea typeface="Open Sans"/>
              <a:cs typeface="Open Sans"/>
              <a:sym typeface="Open Sans"/>
            </a:endParaRPr>
          </a:p>
        </p:txBody>
      </p:sp>
      <p:pic>
        <p:nvPicPr>
          <p:cNvPr id="95" name="Google Shape;95;p28"/>
          <p:cNvPicPr preferRelativeResize="0"/>
          <p:nvPr/>
        </p:nvPicPr>
        <p:blipFill>
          <a:blip r:embed="rId2">
            <a:alphaModFix/>
          </a:blip>
          <a:stretch>
            <a:fillRect/>
          </a:stretch>
        </p:blipFill>
        <p:spPr>
          <a:xfrm>
            <a:off x="115276" y="4468226"/>
            <a:ext cx="1867699" cy="476950"/>
          </a:xfrm>
          <a:prstGeom prst="rect">
            <a:avLst/>
          </a:prstGeom>
          <a:noFill/>
          <a:ln>
            <a:noFill/>
          </a:ln>
        </p:spPr>
      </p:pic>
      <p:pic>
        <p:nvPicPr>
          <p:cNvPr id="96" name="Google Shape;96;p28"/>
          <p:cNvPicPr preferRelativeResize="0"/>
          <p:nvPr/>
        </p:nvPicPr>
        <p:blipFill>
          <a:blip r:embed="rId3">
            <a:alphaModFix/>
          </a:blip>
          <a:stretch>
            <a:fillRect/>
          </a:stretch>
        </p:blipFill>
        <p:spPr>
          <a:xfrm>
            <a:off x="7125600" y="4494360"/>
            <a:ext cx="1867700" cy="450815"/>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3">
  <p:cSld name="ONE_COLUMN_TEXT_3">
    <p:bg>
      <p:bgPr>
        <a:solidFill>
          <a:srgbClr val="E8004C"/>
        </a:solidFill>
      </p:bgPr>
    </p:bg>
    <p:spTree>
      <p:nvGrpSpPr>
        <p:cNvPr id="97" name="Shape 97"/>
        <p:cNvGrpSpPr/>
        <p:nvPr/>
      </p:nvGrpSpPr>
      <p:grpSpPr>
        <a:xfrm>
          <a:off x="0" y="0"/>
          <a:ext cx="0" cy="0"/>
          <a:chOff x="0" y="0"/>
          <a:chExt cx="0" cy="0"/>
        </a:xfrm>
      </p:grpSpPr>
      <p:sp>
        <p:nvSpPr>
          <p:cNvPr id="98" name="Google Shape;98;p2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99" name="Google Shape;99;p29"/>
          <p:cNvSpPr/>
          <p:nvPr/>
        </p:nvSpPr>
        <p:spPr>
          <a:xfrm>
            <a:off x="713550" y="898209"/>
            <a:ext cx="7716900" cy="9156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t/>
            </a:r>
            <a:endParaRPr b="1" sz="5100">
              <a:solidFill>
                <a:srgbClr val="FFFFFF"/>
              </a:solidFill>
              <a:latin typeface="Nunito"/>
              <a:ea typeface="Nunito"/>
              <a:cs typeface="Nunito"/>
              <a:sym typeface="Nunito"/>
            </a:endParaRPr>
          </a:p>
        </p:txBody>
      </p:sp>
      <p:sp>
        <p:nvSpPr>
          <p:cNvPr id="100" name="Google Shape;100;p29"/>
          <p:cNvSpPr txBox="1"/>
          <p:nvPr/>
        </p:nvSpPr>
        <p:spPr>
          <a:xfrm>
            <a:off x="1414425" y="1813800"/>
            <a:ext cx="6274500" cy="52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t/>
            </a:r>
            <a:endParaRPr sz="2200">
              <a:solidFill>
                <a:schemeClr val="lt1"/>
              </a:solidFill>
              <a:latin typeface="Calibri"/>
              <a:ea typeface="Calibri"/>
              <a:cs typeface="Calibri"/>
              <a:sym typeface="Calibri"/>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letely Blank 1">
  <p:cSld name="CUSTOM_4_1">
    <p:spTree>
      <p:nvGrpSpPr>
        <p:cNvPr id="101" name="Shape 101"/>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5" name="Shape 15"/>
        <p:cNvGrpSpPr/>
        <p:nvPr/>
      </p:nvGrpSpPr>
      <p:grpSpPr>
        <a:xfrm>
          <a:off x="0" y="0"/>
          <a:ext cx="0" cy="0"/>
          <a:chOff x="0" y="0"/>
          <a:chExt cx="0" cy="0"/>
        </a:xfrm>
      </p:grpSpPr>
      <p:sp>
        <p:nvSpPr>
          <p:cNvPr id="16" name="Google Shape;16;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200"/>
              <a:buFont typeface="IBM Plex Sans"/>
              <a:buNone/>
              <a:defRPr sz="2200">
                <a:latin typeface="IBM Plex Sans"/>
                <a:ea typeface="IBM Plex Sans"/>
                <a:cs typeface="IBM Plex Sans"/>
                <a:sym typeface="IBM Plex Sans"/>
              </a:defRPr>
            </a:lvl1pPr>
            <a:lvl2pPr lvl="1" rtl="0">
              <a:spcBef>
                <a:spcPts val="0"/>
              </a:spcBef>
              <a:spcAft>
                <a:spcPts val="0"/>
              </a:spcAft>
              <a:buSzPts val="2200"/>
              <a:buFont typeface="IBM Plex Sans"/>
              <a:buNone/>
              <a:defRPr sz="2200">
                <a:latin typeface="IBM Plex Sans"/>
                <a:ea typeface="IBM Plex Sans"/>
                <a:cs typeface="IBM Plex Sans"/>
                <a:sym typeface="IBM Plex Sans"/>
              </a:defRPr>
            </a:lvl2pPr>
            <a:lvl3pPr lvl="2" rtl="0">
              <a:spcBef>
                <a:spcPts val="0"/>
              </a:spcBef>
              <a:spcAft>
                <a:spcPts val="0"/>
              </a:spcAft>
              <a:buSzPts val="2200"/>
              <a:buFont typeface="IBM Plex Sans"/>
              <a:buNone/>
              <a:defRPr sz="2200">
                <a:latin typeface="IBM Plex Sans"/>
                <a:ea typeface="IBM Plex Sans"/>
                <a:cs typeface="IBM Plex Sans"/>
                <a:sym typeface="IBM Plex Sans"/>
              </a:defRPr>
            </a:lvl3pPr>
            <a:lvl4pPr lvl="3" rtl="0">
              <a:spcBef>
                <a:spcPts val="0"/>
              </a:spcBef>
              <a:spcAft>
                <a:spcPts val="0"/>
              </a:spcAft>
              <a:buSzPts val="2200"/>
              <a:buFont typeface="IBM Plex Sans"/>
              <a:buNone/>
              <a:defRPr sz="2200">
                <a:latin typeface="IBM Plex Sans"/>
                <a:ea typeface="IBM Plex Sans"/>
                <a:cs typeface="IBM Plex Sans"/>
                <a:sym typeface="IBM Plex Sans"/>
              </a:defRPr>
            </a:lvl4pPr>
            <a:lvl5pPr lvl="4" rtl="0">
              <a:spcBef>
                <a:spcPts val="0"/>
              </a:spcBef>
              <a:spcAft>
                <a:spcPts val="0"/>
              </a:spcAft>
              <a:buSzPts val="2200"/>
              <a:buFont typeface="IBM Plex Sans"/>
              <a:buNone/>
              <a:defRPr sz="2200">
                <a:latin typeface="IBM Plex Sans"/>
                <a:ea typeface="IBM Plex Sans"/>
                <a:cs typeface="IBM Plex Sans"/>
                <a:sym typeface="IBM Plex Sans"/>
              </a:defRPr>
            </a:lvl5pPr>
            <a:lvl6pPr lvl="5" rtl="0">
              <a:spcBef>
                <a:spcPts val="0"/>
              </a:spcBef>
              <a:spcAft>
                <a:spcPts val="0"/>
              </a:spcAft>
              <a:buSzPts val="2200"/>
              <a:buFont typeface="IBM Plex Sans"/>
              <a:buNone/>
              <a:defRPr sz="2200">
                <a:latin typeface="IBM Plex Sans"/>
                <a:ea typeface="IBM Plex Sans"/>
                <a:cs typeface="IBM Plex Sans"/>
                <a:sym typeface="IBM Plex Sans"/>
              </a:defRPr>
            </a:lvl6pPr>
            <a:lvl7pPr lvl="6" rtl="0">
              <a:spcBef>
                <a:spcPts val="0"/>
              </a:spcBef>
              <a:spcAft>
                <a:spcPts val="0"/>
              </a:spcAft>
              <a:buSzPts val="2200"/>
              <a:buFont typeface="IBM Plex Sans"/>
              <a:buNone/>
              <a:defRPr sz="2200">
                <a:latin typeface="IBM Plex Sans"/>
                <a:ea typeface="IBM Plex Sans"/>
                <a:cs typeface="IBM Plex Sans"/>
                <a:sym typeface="IBM Plex Sans"/>
              </a:defRPr>
            </a:lvl7pPr>
            <a:lvl8pPr lvl="7" rtl="0">
              <a:spcBef>
                <a:spcPts val="0"/>
              </a:spcBef>
              <a:spcAft>
                <a:spcPts val="0"/>
              </a:spcAft>
              <a:buSzPts val="2200"/>
              <a:buFont typeface="IBM Plex Sans"/>
              <a:buNone/>
              <a:defRPr sz="2200">
                <a:latin typeface="IBM Plex Sans"/>
                <a:ea typeface="IBM Plex Sans"/>
                <a:cs typeface="IBM Plex Sans"/>
                <a:sym typeface="IBM Plex Sans"/>
              </a:defRPr>
            </a:lvl8pPr>
            <a:lvl9pPr lvl="8" rtl="0">
              <a:spcBef>
                <a:spcPts val="0"/>
              </a:spcBef>
              <a:spcAft>
                <a:spcPts val="0"/>
              </a:spcAft>
              <a:buSzPts val="2200"/>
              <a:buFont typeface="IBM Plex Sans"/>
              <a:buNone/>
              <a:defRPr sz="2200">
                <a:latin typeface="IBM Plex Sans"/>
                <a:ea typeface="IBM Plex Sans"/>
                <a:cs typeface="IBM Plex Sans"/>
                <a:sym typeface="IBM Plex Sans"/>
              </a:defRPr>
            </a:lvl9pPr>
          </a:lstStyle>
          <a:p/>
        </p:txBody>
      </p:sp>
      <p:sp>
        <p:nvSpPr>
          <p:cNvPr id="17" name="Google Shape;17;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rtl="0">
              <a:spcBef>
                <a:spcPts val="0"/>
              </a:spcBef>
              <a:spcAft>
                <a:spcPts val="0"/>
              </a:spcAft>
              <a:buClr>
                <a:srgbClr val="E4002C"/>
              </a:buClr>
              <a:buSzPts val="1800"/>
              <a:buFont typeface="IBM Plex Sans"/>
              <a:buChar char="๏"/>
              <a:defRPr>
                <a:latin typeface="IBM Plex Sans"/>
                <a:ea typeface="IBM Plex Sans"/>
                <a:cs typeface="IBM Plex Sans"/>
                <a:sym typeface="IBM Plex Sans"/>
              </a:defRPr>
            </a:lvl1pPr>
            <a:lvl2pPr indent="-317500" lvl="1" marL="914400" rtl="0">
              <a:spcBef>
                <a:spcPts val="0"/>
              </a:spcBef>
              <a:spcAft>
                <a:spcPts val="0"/>
              </a:spcAft>
              <a:buSzPts val="1400"/>
              <a:buFont typeface="IBM Plex Sans"/>
              <a:buChar char="○"/>
              <a:defRPr>
                <a:latin typeface="IBM Plex Sans"/>
                <a:ea typeface="IBM Plex Sans"/>
                <a:cs typeface="IBM Plex Sans"/>
                <a:sym typeface="IBM Plex Sans"/>
              </a:defRPr>
            </a:lvl2pPr>
            <a:lvl3pPr indent="-317500" lvl="2" marL="1371600" rtl="0">
              <a:spcBef>
                <a:spcPts val="0"/>
              </a:spcBef>
              <a:spcAft>
                <a:spcPts val="0"/>
              </a:spcAft>
              <a:buSzPts val="1400"/>
              <a:buFont typeface="IBM Plex Sans"/>
              <a:buChar char="■"/>
              <a:defRPr>
                <a:latin typeface="IBM Plex Sans"/>
                <a:ea typeface="IBM Plex Sans"/>
                <a:cs typeface="IBM Plex Sans"/>
                <a:sym typeface="IBM Plex Sans"/>
              </a:defRPr>
            </a:lvl3pPr>
            <a:lvl4pPr indent="-317500" lvl="3" marL="1828800" rtl="0">
              <a:spcBef>
                <a:spcPts val="0"/>
              </a:spcBef>
              <a:spcAft>
                <a:spcPts val="0"/>
              </a:spcAft>
              <a:buSzPts val="1400"/>
              <a:buFont typeface="IBM Plex Sans"/>
              <a:buChar char="●"/>
              <a:defRPr>
                <a:latin typeface="IBM Plex Sans"/>
                <a:ea typeface="IBM Plex Sans"/>
                <a:cs typeface="IBM Plex Sans"/>
                <a:sym typeface="IBM Plex Sans"/>
              </a:defRPr>
            </a:lvl4pPr>
            <a:lvl5pPr indent="-317500" lvl="4" marL="2286000" rtl="0">
              <a:spcBef>
                <a:spcPts val="0"/>
              </a:spcBef>
              <a:spcAft>
                <a:spcPts val="0"/>
              </a:spcAft>
              <a:buSzPts val="1400"/>
              <a:buFont typeface="IBM Plex Sans"/>
              <a:buChar char="○"/>
              <a:defRPr>
                <a:latin typeface="IBM Plex Sans"/>
                <a:ea typeface="IBM Plex Sans"/>
                <a:cs typeface="IBM Plex Sans"/>
                <a:sym typeface="IBM Plex Sans"/>
              </a:defRPr>
            </a:lvl5pPr>
            <a:lvl6pPr indent="-317500" lvl="5" marL="2743200" rtl="0">
              <a:spcBef>
                <a:spcPts val="0"/>
              </a:spcBef>
              <a:spcAft>
                <a:spcPts val="0"/>
              </a:spcAft>
              <a:buSzPts val="1400"/>
              <a:buFont typeface="IBM Plex Sans"/>
              <a:buChar char="■"/>
              <a:defRPr>
                <a:latin typeface="IBM Plex Sans"/>
                <a:ea typeface="IBM Plex Sans"/>
                <a:cs typeface="IBM Plex Sans"/>
                <a:sym typeface="IBM Plex Sans"/>
              </a:defRPr>
            </a:lvl6pPr>
            <a:lvl7pPr indent="-317500" lvl="6" marL="3200400" rtl="0">
              <a:spcBef>
                <a:spcPts val="0"/>
              </a:spcBef>
              <a:spcAft>
                <a:spcPts val="0"/>
              </a:spcAft>
              <a:buSzPts val="1400"/>
              <a:buFont typeface="IBM Plex Sans"/>
              <a:buChar char="●"/>
              <a:defRPr>
                <a:latin typeface="IBM Plex Sans"/>
                <a:ea typeface="IBM Plex Sans"/>
                <a:cs typeface="IBM Plex Sans"/>
                <a:sym typeface="IBM Plex Sans"/>
              </a:defRPr>
            </a:lvl7pPr>
            <a:lvl8pPr indent="-317500" lvl="7" marL="3657600" rtl="0">
              <a:spcBef>
                <a:spcPts val="0"/>
              </a:spcBef>
              <a:spcAft>
                <a:spcPts val="0"/>
              </a:spcAft>
              <a:buSzPts val="1400"/>
              <a:buFont typeface="IBM Plex Sans"/>
              <a:buChar char="○"/>
              <a:defRPr>
                <a:latin typeface="IBM Plex Sans"/>
                <a:ea typeface="IBM Plex Sans"/>
                <a:cs typeface="IBM Plex Sans"/>
                <a:sym typeface="IBM Plex Sans"/>
              </a:defRPr>
            </a:lvl8pPr>
            <a:lvl9pPr indent="-317500" lvl="8" marL="4114800" rtl="0">
              <a:spcBef>
                <a:spcPts val="0"/>
              </a:spcBef>
              <a:spcAft>
                <a:spcPts val="0"/>
              </a:spcAft>
              <a:buSzPts val="1400"/>
              <a:buFont typeface="IBM Plex Sans"/>
              <a:buChar char="■"/>
              <a:defRPr>
                <a:latin typeface="IBM Plex Sans"/>
                <a:ea typeface="IBM Plex Sans"/>
                <a:cs typeface="IBM Plex Sans"/>
                <a:sym typeface="IBM Plex Sans"/>
              </a:defRPr>
            </a:lvl9pPr>
          </a:lstStyle>
          <a:p/>
        </p:txBody>
      </p:sp>
      <p:pic>
        <p:nvPicPr>
          <p:cNvPr id="18" name="Google Shape;18;p4"/>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1 1">
  <p:cSld name="BLANK_1_1">
    <p:bg>
      <p:bgPr>
        <a:solidFill>
          <a:schemeClr val="lt1"/>
        </a:solidFill>
      </p:bgPr>
    </p:bg>
    <p:spTree>
      <p:nvGrpSpPr>
        <p:cNvPr id="102" name="Shape 102"/>
        <p:cNvGrpSpPr/>
        <p:nvPr/>
      </p:nvGrpSpPr>
      <p:grpSpPr>
        <a:xfrm>
          <a:off x="0" y="0"/>
          <a:ext cx="0" cy="0"/>
          <a:chOff x="0" y="0"/>
          <a:chExt cx="0" cy="0"/>
        </a:xfrm>
      </p:grpSpPr>
      <p:pic>
        <p:nvPicPr>
          <p:cNvPr id="103" name="Google Shape;103;p31"/>
          <p:cNvPicPr preferRelativeResize="0"/>
          <p:nvPr/>
        </p:nvPicPr>
        <p:blipFill>
          <a:blip r:embed="rId2">
            <a:alphaModFix/>
          </a:blip>
          <a:stretch>
            <a:fillRect/>
          </a:stretch>
        </p:blipFill>
        <p:spPr>
          <a:xfrm>
            <a:off x="6537950" y="3974075"/>
            <a:ext cx="2606049" cy="1169425"/>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letely Blank 2">
  <p:cSld name="CUSTOM_4_2">
    <p:spTree>
      <p:nvGrpSpPr>
        <p:cNvPr id="104" name="Shape 104"/>
        <p:cNvGrpSpPr/>
        <p:nvPr/>
      </p:nvGrpSpPr>
      <p:grpSpPr>
        <a:xfrm>
          <a:off x="0" y="0"/>
          <a:ext cx="0" cy="0"/>
          <a:chOff x="0" y="0"/>
          <a:chExt cx="0" cy="0"/>
        </a:xfrm>
      </p:grpSpPr>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4">
  <p:cSld name="ONE_COLUMN_TEXT_4">
    <p:bg>
      <p:bgPr>
        <a:solidFill>
          <a:srgbClr val="E8004C"/>
        </a:solidFill>
      </p:bgPr>
    </p:bg>
    <p:spTree>
      <p:nvGrpSpPr>
        <p:cNvPr id="105" name="Shape 105"/>
        <p:cNvGrpSpPr/>
        <p:nvPr/>
      </p:nvGrpSpPr>
      <p:grpSpPr>
        <a:xfrm>
          <a:off x="0" y="0"/>
          <a:ext cx="0" cy="0"/>
          <a:chOff x="0" y="0"/>
          <a:chExt cx="0" cy="0"/>
        </a:xfrm>
      </p:grpSpPr>
      <p:sp>
        <p:nvSpPr>
          <p:cNvPr id="106" name="Google Shape;106;p3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
              <a:t>‹#›</a:t>
            </a:fld>
            <a:endParaRPr/>
          </a:p>
        </p:txBody>
      </p:sp>
      <p:sp>
        <p:nvSpPr>
          <p:cNvPr id="107" name="Google Shape;107;p33"/>
          <p:cNvSpPr/>
          <p:nvPr/>
        </p:nvSpPr>
        <p:spPr>
          <a:xfrm>
            <a:off x="713550" y="898209"/>
            <a:ext cx="7716900" cy="9156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t/>
            </a:r>
            <a:endParaRPr b="1" sz="5100">
              <a:solidFill>
                <a:srgbClr val="FFFFFF"/>
              </a:solidFill>
              <a:latin typeface="Nunito"/>
              <a:ea typeface="Nunito"/>
              <a:cs typeface="Nunito"/>
              <a:sym typeface="Nunito"/>
            </a:endParaRPr>
          </a:p>
        </p:txBody>
      </p:sp>
      <p:sp>
        <p:nvSpPr>
          <p:cNvPr id="108" name="Google Shape;108;p33"/>
          <p:cNvSpPr txBox="1"/>
          <p:nvPr/>
        </p:nvSpPr>
        <p:spPr>
          <a:xfrm>
            <a:off x="1414425" y="1813800"/>
            <a:ext cx="6274500" cy="52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t/>
            </a:r>
            <a:endParaRPr sz="2200">
              <a:solidFill>
                <a:schemeClr val="lt1"/>
              </a:solidFill>
              <a:latin typeface="Calibri"/>
              <a:ea typeface="Calibri"/>
              <a:cs typeface="Calibri"/>
              <a:sym typeface="Calibri"/>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ONLY_3">
  <p:cSld name="TITLE_ONLY_3">
    <p:spTree>
      <p:nvGrpSpPr>
        <p:cNvPr id="109" name="Shape 109"/>
        <p:cNvGrpSpPr/>
        <p:nvPr/>
      </p:nvGrpSpPr>
      <p:grpSpPr>
        <a:xfrm>
          <a:off x="0" y="0"/>
          <a:ext cx="0" cy="0"/>
          <a:chOff x="0" y="0"/>
          <a:chExt cx="0" cy="0"/>
        </a:xfrm>
      </p:grpSpPr>
      <p:sp>
        <p:nvSpPr>
          <p:cNvPr id="110" name="Google Shape;110;p3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Font typeface="IBM Plex Sans"/>
              <a:buNone/>
              <a:defRPr>
                <a:latin typeface="IBM Plex Sans"/>
                <a:ea typeface="IBM Plex Sans"/>
                <a:cs typeface="IBM Plex Sans"/>
                <a:sym typeface="IBM Plex Sans"/>
              </a:defRPr>
            </a:lvl1pPr>
            <a:lvl2pPr lvl="1">
              <a:spcBef>
                <a:spcPts val="0"/>
              </a:spcBef>
              <a:spcAft>
                <a:spcPts val="0"/>
              </a:spcAft>
              <a:buSzPts val="2800"/>
              <a:buFont typeface="IBM Plex Sans"/>
              <a:buNone/>
              <a:defRPr>
                <a:latin typeface="IBM Plex Sans"/>
                <a:ea typeface="IBM Plex Sans"/>
                <a:cs typeface="IBM Plex Sans"/>
                <a:sym typeface="IBM Plex Sans"/>
              </a:defRPr>
            </a:lvl2pPr>
            <a:lvl3pPr lvl="2">
              <a:spcBef>
                <a:spcPts val="0"/>
              </a:spcBef>
              <a:spcAft>
                <a:spcPts val="0"/>
              </a:spcAft>
              <a:buSzPts val="2800"/>
              <a:buFont typeface="IBM Plex Sans"/>
              <a:buNone/>
              <a:defRPr>
                <a:latin typeface="IBM Plex Sans"/>
                <a:ea typeface="IBM Plex Sans"/>
                <a:cs typeface="IBM Plex Sans"/>
                <a:sym typeface="IBM Plex Sans"/>
              </a:defRPr>
            </a:lvl3pPr>
            <a:lvl4pPr lvl="3">
              <a:spcBef>
                <a:spcPts val="0"/>
              </a:spcBef>
              <a:spcAft>
                <a:spcPts val="0"/>
              </a:spcAft>
              <a:buSzPts val="2800"/>
              <a:buFont typeface="IBM Plex Sans"/>
              <a:buNone/>
              <a:defRPr>
                <a:latin typeface="IBM Plex Sans"/>
                <a:ea typeface="IBM Plex Sans"/>
                <a:cs typeface="IBM Plex Sans"/>
                <a:sym typeface="IBM Plex Sans"/>
              </a:defRPr>
            </a:lvl4pPr>
            <a:lvl5pPr lvl="4">
              <a:spcBef>
                <a:spcPts val="0"/>
              </a:spcBef>
              <a:spcAft>
                <a:spcPts val="0"/>
              </a:spcAft>
              <a:buSzPts val="2800"/>
              <a:buFont typeface="IBM Plex Sans"/>
              <a:buNone/>
              <a:defRPr>
                <a:latin typeface="IBM Plex Sans"/>
                <a:ea typeface="IBM Plex Sans"/>
                <a:cs typeface="IBM Plex Sans"/>
                <a:sym typeface="IBM Plex Sans"/>
              </a:defRPr>
            </a:lvl5pPr>
            <a:lvl6pPr lvl="5">
              <a:spcBef>
                <a:spcPts val="0"/>
              </a:spcBef>
              <a:spcAft>
                <a:spcPts val="0"/>
              </a:spcAft>
              <a:buSzPts val="2800"/>
              <a:buFont typeface="IBM Plex Sans"/>
              <a:buNone/>
              <a:defRPr>
                <a:latin typeface="IBM Plex Sans"/>
                <a:ea typeface="IBM Plex Sans"/>
                <a:cs typeface="IBM Plex Sans"/>
                <a:sym typeface="IBM Plex Sans"/>
              </a:defRPr>
            </a:lvl6pPr>
            <a:lvl7pPr lvl="6">
              <a:spcBef>
                <a:spcPts val="0"/>
              </a:spcBef>
              <a:spcAft>
                <a:spcPts val="0"/>
              </a:spcAft>
              <a:buSzPts val="2800"/>
              <a:buFont typeface="IBM Plex Sans"/>
              <a:buNone/>
              <a:defRPr>
                <a:latin typeface="IBM Plex Sans"/>
                <a:ea typeface="IBM Plex Sans"/>
                <a:cs typeface="IBM Plex Sans"/>
                <a:sym typeface="IBM Plex Sans"/>
              </a:defRPr>
            </a:lvl7pPr>
            <a:lvl8pPr lvl="7">
              <a:spcBef>
                <a:spcPts val="0"/>
              </a:spcBef>
              <a:spcAft>
                <a:spcPts val="0"/>
              </a:spcAft>
              <a:buSzPts val="2800"/>
              <a:buFont typeface="IBM Plex Sans"/>
              <a:buNone/>
              <a:defRPr>
                <a:latin typeface="IBM Plex Sans"/>
                <a:ea typeface="IBM Plex Sans"/>
                <a:cs typeface="IBM Plex Sans"/>
                <a:sym typeface="IBM Plex Sans"/>
              </a:defRPr>
            </a:lvl8pPr>
            <a:lvl9pPr lvl="8">
              <a:spcBef>
                <a:spcPts val="0"/>
              </a:spcBef>
              <a:spcAft>
                <a:spcPts val="0"/>
              </a:spcAft>
              <a:buSzPts val="2800"/>
              <a:buFont typeface="IBM Plex Sans"/>
              <a:buNone/>
              <a:defRPr>
                <a:latin typeface="IBM Plex Sans"/>
                <a:ea typeface="IBM Plex Sans"/>
                <a:cs typeface="IBM Plex Sans"/>
                <a:sym typeface="IBM Plex Sans"/>
              </a:defRPr>
            </a:lvl9pPr>
          </a:lstStyle>
          <a:p/>
        </p:txBody>
      </p:sp>
      <p:pic>
        <p:nvPicPr>
          <p:cNvPr id="111" name="Google Shape;111;p34"/>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2 2">
  <p:cSld name="TITLE_AND_BODY_2_2">
    <p:spTree>
      <p:nvGrpSpPr>
        <p:cNvPr id="112" name="Shape 112"/>
        <p:cNvGrpSpPr/>
        <p:nvPr/>
      </p:nvGrpSpPr>
      <p:grpSpPr>
        <a:xfrm>
          <a:off x="0" y="0"/>
          <a:ext cx="0" cy="0"/>
          <a:chOff x="0" y="0"/>
          <a:chExt cx="0" cy="0"/>
        </a:xfrm>
      </p:grpSpPr>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6" name="Shape 116"/>
        <p:cNvGrpSpPr/>
        <p:nvPr/>
      </p:nvGrpSpPr>
      <p:grpSpPr>
        <a:xfrm>
          <a:off x="0" y="0"/>
          <a:ext cx="0" cy="0"/>
          <a:chOff x="0" y="0"/>
          <a:chExt cx="0" cy="0"/>
        </a:xfrm>
      </p:grpSpPr>
      <p:sp>
        <p:nvSpPr>
          <p:cNvPr id="117" name="Google Shape;117;p37"/>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5200"/>
              <a:buFont typeface="IBM Plex Sans"/>
              <a:buNone/>
              <a:defRPr sz="5200">
                <a:latin typeface="IBM Plex Sans"/>
                <a:ea typeface="IBM Plex Sans"/>
                <a:cs typeface="IBM Plex Sans"/>
                <a:sym typeface="IBM Plex Sans"/>
              </a:defRPr>
            </a:lvl1pPr>
            <a:lvl2pPr lvl="1" rtl="0" algn="ctr">
              <a:spcBef>
                <a:spcPts val="0"/>
              </a:spcBef>
              <a:spcAft>
                <a:spcPts val="0"/>
              </a:spcAft>
              <a:buSzPts val="5200"/>
              <a:buFont typeface="IBM Plex Sans"/>
              <a:buNone/>
              <a:defRPr sz="5200">
                <a:latin typeface="IBM Plex Sans"/>
                <a:ea typeface="IBM Plex Sans"/>
                <a:cs typeface="IBM Plex Sans"/>
                <a:sym typeface="IBM Plex Sans"/>
              </a:defRPr>
            </a:lvl2pPr>
            <a:lvl3pPr lvl="2" rtl="0" algn="ctr">
              <a:spcBef>
                <a:spcPts val="0"/>
              </a:spcBef>
              <a:spcAft>
                <a:spcPts val="0"/>
              </a:spcAft>
              <a:buSzPts val="5200"/>
              <a:buFont typeface="IBM Plex Sans"/>
              <a:buNone/>
              <a:defRPr sz="5200">
                <a:latin typeface="IBM Plex Sans"/>
                <a:ea typeface="IBM Plex Sans"/>
                <a:cs typeface="IBM Plex Sans"/>
                <a:sym typeface="IBM Plex Sans"/>
              </a:defRPr>
            </a:lvl3pPr>
            <a:lvl4pPr lvl="3" rtl="0" algn="ctr">
              <a:spcBef>
                <a:spcPts val="0"/>
              </a:spcBef>
              <a:spcAft>
                <a:spcPts val="0"/>
              </a:spcAft>
              <a:buSzPts val="5200"/>
              <a:buFont typeface="IBM Plex Sans"/>
              <a:buNone/>
              <a:defRPr sz="5200">
                <a:latin typeface="IBM Plex Sans"/>
                <a:ea typeface="IBM Plex Sans"/>
                <a:cs typeface="IBM Plex Sans"/>
                <a:sym typeface="IBM Plex Sans"/>
              </a:defRPr>
            </a:lvl4pPr>
            <a:lvl5pPr lvl="4" rtl="0" algn="ctr">
              <a:spcBef>
                <a:spcPts val="0"/>
              </a:spcBef>
              <a:spcAft>
                <a:spcPts val="0"/>
              </a:spcAft>
              <a:buSzPts val="5200"/>
              <a:buFont typeface="IBM Plex Sans"/>
              <a:buNone/>
              <a:defRPr sz="5200">
                <a:latin typeface="IBM Plex Sans"/>
                <a:ea typeface="IBM Plex Sans"/>
                <a:cs typeface="IBM Plex Sans"/>
                <a:sym typeface="IBM Plex Sans"/>
              </a:defRPr>
            </a:lvl5pPr>
            <a:lvl6pPr lvl="5" rtl="0" algn="ctr">
              <a:spcBef>
                <a:spcPts val="0"/>
              </a:spcBef>
              <a:spcAft>
                <a:spcPts val="0"/>
              </a:spcAft>
              <a:buSzPts val="5200"/>
              <a:buFont typeface="IBM Plex Sans"/>
              <a:buNone/>
              <a:defRPr sz="5200">
                <a:latin typeface="IBM Plex Sans"/>
                <a:ea typeface="IBM Plex Sans"/>
                <a:cs typeface="IBM Plex Sans"/>
                <a:sym typeface="IBM Plex Sans"/>
              </a:defRPr>
            </a:lvl6pPr>
            <a:lvl7pPr lvl="6" rtl="0" algn="ctr">
              <a:spcBef>
                <a:spcPts val="0"/>
              </a:spcBef>
              <a:spcAft>
                <a:spcPts val="0"/>
              </a:spcAft>
              <a:buSzPts val="5200"/>
              <a:buFont typeface="IBM Plex Sans"/>
              <a:buNone/>
              <a:defRPr sz="5200">
                <a:latin typeface="IBM Plex Sans"/>
                <a:ea typeface="IBM Plex Sans"/>
                <a:cs typeface="IBM Plex Sans"/>
                <a:sym typeface="IBM Plex Sans"/>
              </a:defRPr>
            </a:lvl7pPr>
            <a:lvl8pPr lvl="7" rtl="0" algn="ctr">
              <a:spcBef>
                <a:spcPts val="0"/>
              </a:spcBef>
              <a:spcAft>
                <a:spcPts val="0"/>
              </a:spcAft>
              <a:buSzPts val="5200"/>
              <a:buFont typeface="IBM Plex Sans"/>
              <a:buNone/>
              <a:defRPr sz="5200">
                <a:latin typeface="IBM Plex Sans"/>
                <a:ea typeface="IBM Plex Sans"/>
                <a:cs typeface="IBM Plex Sans"/>
                <a:sym typeface="IBM Plex Sans"/>
              </a:defRPr>
            </a:lvl8pPr>
            <a:lvl9pPr lvl="8" rtl="0" algn="ctr">
              <a:spcBef>
                <a:spcPts val="0"/>
              </a:spcBef>
              <a:spcAft>
                <a:spcPts val="0"/>
              </a:spcAft>
              <a:buSzPts val="5200"/>
              <a:buFont typeface="IBM Plex Sans"/>
              <a:buNone/>
              <a:defRPr sz="5200">
                <a:latin typeface="IBM Plex Sans"/>
                <a:ea typeface="IBM Plex Sans"/>
                <a:cs typeface="IBM Plex Sans"/>
                <a:sym typeface="IBM Plex Sans"/>
              </a:defRPr>
            </a:lvl9pPr>
          </a:lstStyle>
          <a:p/>
        </p:txBody>
      </p:sp>
      <p:sp>
        <p:nvSpPr>
          <p:cNvPr id="118" name="Google Shape;118;p37"/>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SzPts val="2800"/>
              <a:buFont typeface="IBM Plex Sans"/>
              <a:buNone/>
              <a:defRPr sz="2800">
                <a:latin typeface="IBM Plex Sans"/>
                <a:ea typeface="IBM Plex Sans"/>
                <a:cs typeface="IBM Plex Sans"/>
                <a:sym typeface="IBM Plex Sans"/>
              </a:defRPr>
            </a:lvl1pPr>
            <a:lvl2pPr lvl="1" rtl="0" algn="ctr">
              <a:lnSpc>
                <a:spcPct val="100000"/>
              </a:lnSpc>
              <a:spcBef>
                <a:spcPts val="0"/>
              </a:spcBef>
              <a:spcAft>
                <a:spcPts val="0"/>
              </a:spcAft>
              <a:buSzPts val="2800"/>
              <a:buFont typeface="IBM Plex Sans"/>
              <a:buNone/>
              <a:defRPr sz="2800">
                <a:latin typeface="IBM Plex Sans"/>
                <a:ea typeface="IBM Plex Sans"/>
                <a:cs typeface="IBM Plex Sans"/>
                <a:sym typeface="IBM Plex Sans"/>
              </a:defRPr>
            </a:lvl2pPr>
            <a:lvl3pPr lvl="2" rtl="0" algn="ctr">
              <a:lnSpc>
                <a:spcPct val="100000"/>
              </a:lnSpc>
              <a:spcBef>
                <a:spcPts val="0"/>
              </a:spcBef>
              <a:spcAft>
                <a:spcPts val="0"/>
              </a:spcAft>
              <a:buSzPts val="2800"/>
              <a:buFont typeface="IBM Plex Sans"/>
              <a:buNone/>
              <a:defRPr sz="2800">
                <a:latin typeface="IBM Plex Sans"/>
                <a:ea typeface="IBM Plex Sans"/>
                <a:cs typeface="IBM Plex Sans"/>
                <a:sym typeface="IBM Plex Sans"/>
              </a:defRPr>
            </a:lvl3pPr>
            <a:lvl4pPr lvl="3" rtl="0" algn="ctr">
              <a:lnSpc>
                <a:spcPct val="100000"/>
              </a:lnSpc>
              <a:spcBef>
                <a:spcPts val="0"/>
              </a:spcBef>
              <a:spcAft>
                <a:spcPts val="0"/>
              </a:spcAft>
              <a:buSzPts val="2800"/>
              <a:buFont typeface="IBM Plex Sans"/>
              <a:buNone/>
              <a:defRPr sz="2800">
                <a:latin typeface="IBM Plex Sans"/>
                <a:ea typeface="IBM Plex Sans"/>
                <a:cs typeface="IBM Plex Sans"/>
                <a:sym typeface="IBM Plex Sans"/>
              </a:defRPr>
            </a:lvl4pPr>
            <a:lvl5pPr lvl="4" rtl="0" algn="ctr">
              <a:lnSpc>
                <a:spcPct val="100000"/>
              </a:lnSpc>
              <a:spcBef>
                <a:spcPts val="0"/>
              </a:spcBef>
              <a:spcAft>
                <a:spcPts val="0"/>
              </a:spcAft>
              <a:buSzPts val="2800"/>
              <a:buFont typeface="IBM Plex Sans"/>
              <a:buNone/>
              <a:defRPr sz="2800">
                <a:latin typeface="IBM Plex Sans"/>
                <a:ea typeface="IBM Plex Sans"/>
                <a:cs typeface="IBM Plex Sans"/>
                <a:sym typeface="IBM Plex Sans"/>
              </a:defRPr>
            </a:lvl5pPr>
            <a:lvl6pPr lvl="5" rtl="0" algn="ctr">
              <a:lnSpc>
                <a:spcPct val="100000"/>
              </a:lnSpc>
              <a:spcBef>
                <a:spcPts val="0"/>
              </a:spcBef>
              <a:spcAft>
                <a:spcPts val="0"/>
              </a:spcAft>
              <a:buSzPts val="2800"/>
              <a:buFont typeface="IBM Plex Sans"/>
              <a:buNone/>
              <a:defRPr sz="2800">
                <a:latin typeface="IBM Plex Sans"/>
                <a:ea typeface="IBM Plex Sans"/>
                <a:cs typeface="IBM Plex Sans"/>
                <a:sym typeface="IBM Plex Sans"/>
              </a:defRPr>
            </a:lvl6pPr>
            <a:lvl7pPr lvl="6" rtl="0" algn="ctr">
              <a:lnSpc>
                <a:spcPct val="100000"/>
              </a:lnSpc>
              <a:spcBef>
                <a:spcPts val="0"/>
              </a:spcBef>
              <a:spcAft>
                <a:spcPts val="0"/>
              </a:spcAft>
              <a:buSzPts val="2800"/>
              <a:buFont typeface="IBM Plex Sans"/>
              <a:buNone/>
              <a:defRPr sz="2800">
                <a:latin typeface="IBM Plex Sans"/>
                <a:ea typeface="IBM Plex Sans"/>
                <a:cs typeface="IBM Plex Sans"/>
                <a:sym typeface="IBM Plex Sans"/>
              </a:defRPr>
            </a:lvl7pPr>
            <a:lvl8pPr lvl="7" rtl="0" algn="ctr">
              <a:lnSpc>
                <a:spcPct val="100000"/>
              </a:lnSpc>
              <a:spcBef>
                <a:spcPts val="0"/>
              </a:spcBef>
              <a:spcAft>
                <a:spcPts val="0"/>
              </a:spcAft>
              <a:buSzPts val="2800"/>
              <a:buFont typeface="IBM Plex Sans"/>
              <a:buNone/>
              <a:defRPr sz="2800">
                <a:latin typeface="IBM Plex Sans"/>
                <a:ea typeface="IBM Plex Sans"/>
                <a:cs typeface="IBM Plex Sans"/>
                <a:sym typeface="IBM Plex Sans"/>
              </a:defRPr>
            </a:lvl8pPr>
            <a:lvl9pPr lvl="8" rtl="0" algn="ctr">
              <a:lnSpc>
                <a:spcPct val="100000"/>
              </a:lnSpc>
              <a:spcBef>
                <a:spcPts val="0"/>
              </a:spcBef>
              <a:spcAft>
                <a:spcPts val="0"/>
              </a:spcAft>
              <a:buSzPts val="2800"/>
              <a:buFont typeface="IBM Plex Sans"/>
              <a:buNone/>
              <a:defRPr sz="2800">
                <a:latin typeface="IBM Plex Sans"/>
                <a:ea typeface="IBM Plex Sans"/>
                <a:cs typeface="IBM Plex Sans"/>
                <a:sym typeface="IBM Plex Sans"/>
              </a:defRPr>
            </a:lvl9pPr>
          </a:lstStyle>
          <a:p/>
        </p:txBody>
      </p:sp>
      <p:pic>
        <p:nvPicPr>
          <p:cNvPr id="119" name="Google Shape;119;p37"/>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20" name="Shape 120"/>
        <p:cNvGrpSpPr/>
        <p:nvPr/>
      </p:nvGrpSpPr>
      <p:grpSpPr>
        <a:xfrm>
          <a:off x="0" y="0"/>
          <a:ext cx="0" cy="0"/>
          <a:chOff x="0" y="0"/>
          <a:chExt cx="0" cy="0"/>
        </a:xfrm>
      </p:grpSpPr>
      <p:sp>
        <p:nvSpPr>
          <p:cNvPr id="121" name="Google Shape;121;p38"/>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rtl="0" algn="ctr">
              <a:spcBef>
                <a:spcPts val="0"/>
              </a:spcBef>
              <a:spcAft>
                <a:spcPts val="0"/>
              </a:spcAft>
              <a:buSzPts val="3600"/>
              <a:buFont typeface="IBM Plex Sans"/>
              <a:buNone/>
              <a:defRPr sz="3600">
                <a:latin typeface="IBM Plex Sans"/>
                <a:ea typeface="IBM Plex Sans"/>
                <a:cs typeface="IBM Plex Sans"/>
                <a:sym typeface="IBM Plex Sans"/>
              </a:defRPr>
            </a:lvl1pPr>
            <a:lvl2pPr lvl="1" rtl="0" algn="ctr">
              <a:spcBef>
                <a:spcPts val="0"/>
              </a:spcBef>
              <a:spcAft>
                <a:spcPts val="0"/>
              </a:spcAft>
              <a:buSzPts val="3600"/>
              <a:buFont typeface="IBM Plex Sans"/>
              <a:buNone/>
              <a:defRPr sz="3600">
                <a:latin typeface="IBM Plex Sans"/>
                <a:ea typeface="IBM Plex Sans"/>
                <a:cs typeface="IBM Plex Sans"/>
                <a:sym typeface="IBM Plex Sans"/>
              </a:defRPr>
            </a:lvl2pPr>
            <a:lvl3pPr lvl="2" rtl="0" algn="ctr">
              <a:spcBef>
                <a:spcPts val="0"/>
              </a:spcBef>
              <a:spcAft>
                <a:spcPts val="0"/>
              </a:spcAft>
              <a:buSzPts val="3600"/>
              <a:buFont typeface="IBM Plex Sans"/>
              <a:buNone/>
              <a:defRPr sz="3600">
                <a:latin typeface="IBM Plex Sans"/>
                <a:ea typeface="IBM Plex Sans"/>
                <a:cs typeface="IBM Plex Sans"/>
                <a:sym typeface="IBM Plex Sans"/>
              </a:defRPr>
            </a:lvl3pPr>
            <a:lvl4pPr lvl="3" rtl="0" algn="ctr">
              <a:spcBef>
                <a:spcPts val="0"/>
              </a:spcBef>
              <a:spcAft>
                <a:spcPts val="0"/>
              </a:spcAft>
              <a:buSzPts val="3600"/>
              <a:buFont typeface="IBM Plex Sans"/>
              <a:buNone/>
              <a:defRPr sz="3600">
                <a:latin typeface="IBM Plex Sans"/>
                <a:ea typeface="IBM Plex Sans"/>
                <a:cs typeface="IBM Plex Sans"/>
                <a:sym typeface="IBM Plex Sans"/>
              </a:defRPr>
            </a:lvl4pPr>
            <a:lvl5pPr lvl="4" rtl="0" algn="ctr">
              <a:spcBef>
                <a:spcPts val="0"/>
              </a:spcBef>
              <a:spcAft>
                <a:spcPts val="0"/>
              </a:spcAft>
              <a:buSzPts val="3600"/>
              <a:buFont typeface="IBM Plex Sans"/>
              <a:buNone/>
              <a:defRPr sz="3600">
                <a:latin typeface="IBM Plex Sans"/>
                <a:ea typeface="IBM Plex Sans"/>
                <a:cs typeface="IBM Plex Sans"/>
                <a:sym typeface="IBM Plex Sans"/>
              </a:defRPr>
            </a:lvl5pPr>
            <a:lvl6pPr lvl="5" rtl="0" algn="ctr">
              <a:spcBef>
                <a:spcPts val="0"/>
              </a:spcBef>
              <a:spcAft>
                <a:spcPts val="0"/>
              </a:spcAft>
              <a:buSzPts val="3600"/>
              <a:buFont typeface="IBM Plex Sans"/>
              <a:buNone/>
              <a:defRPr sz="3600">
                <a:latin typeface="IBM Plex Sans"/>
                <a:ea typeface="IBM Plex Sans"/>
                <a:cs typeface="IBM Plex Sans"/>
                <a:sym typeface="IBM Plex Sans"/>
              </a:defRPr>
            </a:lvl6pPr>
            <a:lvl7pPr lvl="6" rtl="0" algn="ctr">
              <a:spcBef>
                <a:spcPts val="0"/>
              </a:spcBef>
              <a:spcAft>
                <a:spcPts val="0"/>
              </a:spcAft>
              <a:buSzPts val="3600"/>
              <a:buFont typeface="IBM Plex Sans"/>
              <a:buNone/>
              <a:defRPr sz="3600">
                <a:latin typeface="IBM Plex Sans"/>
                <a:ea typeface="IBM Plex Sans"/>
                <a:cs typeface="IBM Plex Sans"/>
                <a:sym typeface="IBM Plex Sans"/>
              </a:defRPr>
            </a:lvl7pPr>
            <a:lvl8pPr lvl="7" rtl="0" algn="ctr">
              <a:spcBef>
                <a:spcPts val="0"/>
              </a:spcBef>
              <a:spcAft>
                <a:spcPts val="0"/>
              </a:spcAft>
              <a:buSzPts val="3600"/>
              <a:buFont typeface="IBM Plex Sans"/>
              <a:buNone/>
              <a:defRPr sz="3600">
                <a:latin typeface="IBM Plex Sans"/>
                <a:ea typeface="IBM Plex Sans"/>
                <a:cs typeface="IBM Plex Sans"/>
                <a:sym typeface="IBM Plex Sans"/>
              </a:defRPr>
            </a:lvl8pPr>
            <a:lvl9pPr lvl="8" rtl="0" algn="ctr">
              <a:spcBef>
                <a:spcPts val="0"/>
              </a:spcBef>
              <a:spcAft>
                <a:spcPts val="0"/>
              </a:spcAft>
              <a:buSzPts val="3600"/>
              <a:buFont typeface="IBM Plex Sans"/>
              <a:buNone/>
              <a:defRPr sz="3600">
                <a:latin typeface="IBM Plex Sans"/>
                <a:ea typeface="IBM Plex Sans"/>
                <a:cs typeface="IBM Plex Sans"/>
                <a:sym typeface="IBM Plex Sans"/>
              </a:defRPr>
            </a:lvl9pPr>
          </a:lstStyle>
          <a:p/>
        </p:txBody>
      </p:sp>
      <p:pic>
        <p:nvPicPr>
          <p:cNvPr id="122" name="Google Shape;122;p38"/>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23" name="Shape 123"/>
        <p:cNvGrpSpPr/>
        <p:nvPr/>
      </p:nvGrpSpPr>
      <p:grpSpPr>
        <a:xfrm>
          <a:off x="0" y="0"/>
          <a:ext cx="0" cy="0"/>
          <a:chOff x="0" y="0"/>
          <a:chExt cx="0" cy="0"/>
        </a:xfrm>
      </p:grpSpPr>
      <p:sp>
        <p:nvSpPr>
          <p:cNvPr id="124" name="Google Shape;124;p39"/>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200"/>
              <a:buFont typeface="IBM Plex Sans"/>
              <a:buNone/>
              <a:defRPr sz="2200">
                <a:latin typeface="IBM Plex Sans"/>
                <a:ea typeface="IBM Plex Sans"/>
                <a:cs typeface="IBM Plex Sans"/>
                <a:sym typeface="IBM Plex Sans"/>
              </a:defRPr>
            </a:lvl1pPr>
            <a:lvl2pPr lvl="1" rtl="0">
              <a:spcBef>
                <a:spcPts val="0"/>
              </a:spcBef>
              <a:spcAft>
                <a:spcPts val="0"/>
              </a:spcAft>
              <a:buSzPts val="2200"/>
              <a:buFont typeface="IBM Plex Sans"/>
              <a:buNone/>
              <a:defRPr sz="2200">
                <a:latin typeface="IBM Plex Sans"/>
                <a:ea typeface="IBM Plex Sans"/>
                <a:cs typeface="IBM Plex Sans"/>
                <a:sym typeface="IBM Plex Sans"/>
              </a:defRPr>
            </a:lvl2pPr>
            <a:lvl3pPr lvl="2" rtl="0">
              <a:spcBef>
                <a:spcPts val="0"/>
              </a:spcBef>
              <a:spcAft>
                <a:spcPts val="0"/>
              </a:spcAft>
              <a:buSzPts val="2200"/>
              <a:buFont typeface="IBM Plex Sans"/>
              <a:buNone/>
              <a:defRPr sz="2200">
                <a:latin typeface="IBM Plex Sans"/>
                <a:ea typeface="IBM Plex Sans"/>
                <a:cs typeface="IBM Plex Sans"/>
                <a:sym typeface="IBM Plex Sans"/>
              </a:defRPr>
            </a:lvl3pPr>
            <a:lvl4pPr lvl="3" rtl="0">
              <a:spcBef>
                <a:spcPts val="0"/>
              </a:spcBef>
              <a:spcAft>
                <a:spcPts val="0"/>
              </a:spcAft>
              <a:buSzPts val="2200"/>
              <a:buFont typeface="IBM Plex Sans"/>
              <a:buNone/>
              <a:defRPr sz="2200">
                <a:latin typeface="IBM Plex Sans"/>
                <a:ea typeface="IBM Plex Sans"/>
                <a:cs typeface="IBM Plex Sans"/>
                <a:sym typeface="IBM Plex Sans"/>
              </a:defRPr>
            </a:lvl4pPr>
            <a:lvl5pPr lvl="4" rtl="0">
              <a:spcBef>
                <a:spcPts val="0"/>
              </a:spcBef>
              <a:spcAft>
                <a:spcPts val="0"/>
              </a:spcAft>
              <a:buSzPts val="2200"/>
              <a:buFont typeface="IBM Plex Sans"/>
              <a:buNone/>
              <a:defRPr sz="2200">
                <a:latin typeface="IBM Plex Sans"/>
                <a:ea typeface="IBM Plex Sans"/>
                <a:cs typeface="IBM Plex Sans"/>
                <a:sym typeface="IBM Plex Sans"/>
              </a:defRPr>
            </a:lvl5pPr>
            <a:lvl6pPr lvl="5" rtl="0">
              <a:spcBef>
                <a:spcPts val="0"/>
              </a:spcBef>
              <a:spcAft>
                <a:spcPts val="0"/>
              </a:spcAft>
              <a:buSzPts val="2200"/>
              <a:buFont typeface="IBM Plex Sans"/>
              <a:buNone/>
              <a:defRPr sz="2200">
                <a:latin typeface="IBM Plex Sans"/>
                <a:ea typeface="IBM Plex Sans"/>
                <a:cs typeface="IBM Plex Sans"/>
                <a:sym typeface="IBM Plex Sans"/>
              </a:defRPr>
            </a:lvl6pPr>
            <a:lvl7pPr lvl="6" rtl="0">
              <a:spcBef>
                <a:spcPts val="0"/>
              </a:spcBef>
              <a:spcAft>
                <a:spcPts val="0"/>
              </a:spcAft>
              <a:buSzPts val="2200"/>
              <a:buFont typeface="IBM Plex Sans"/>
              <a:buNone/>
              <a:defRPr sz="2200">
                <a:latin typeface="IBM Plex Sans"/>
                <a:ea typeface="IBM Plex Sans"/>
                <a:cs typeface="IBM Plex Sans"/>
                <a:sym typeface="IBM Plex Sans"/>
              </a:defRPr>
            </a:lvl7pPr>
            <a:lvl8pPr lvl="7" rtl="0">
              <a:spcBef>
                <a:spcPts val="0"/>
              </a:spcBef>
              <a:spcAft>
                <a:spcPts val="0"/>
              </a:spcAft>
              <a:buSzPts val="2200"/>
              <a:buFont typeface="IBM Plex Sans"/>
              <a:buNone/>
              <a:defRPr sz="2200">
                <a:latin typeface="IBM Plex Sans"/>
                <a:ea typeface="IBM Plex Sans"/>
                <a:cs typeface="IBM Plex Sans"/>
                <a:sym typeface="IBM Plex Sans"/>
              </a:defRPr>
            </a:lvl8pPr>
            <a:lvl9pPr lvl="8" rtl="0">
              <a:spcBef>
                <a:spcPts val="0"/>
              </a:spcBef>
              <a:spcAft>
                <a:spcPts val="0"/>
              </a:spcAft>
              <a:buSzPts val="2200"/>
              <a:buFont typeface="IBM Plex Sans"/>
              <a:buNone/>
              <a:defRPr sz="2200">
                <a:latin typeface="IBM Plex Sans"/>
                <a:ea typeface="IBM Plex Sans"/>
                <a:cs typeface="IBM Plex Sans"/>
                <a:sym typeface="IBM Plex Sans"/>
              </a:defRPr>
            </a:lvl9pPr>
          </a:lstStyle>
          <a:p/>
        </p:txBody>
      </p:sp>
      <p:sp>
        <p:nvSpPr>
          <p:cNvPr id="125" name="Google Shape;125;p39"/>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rtl="0">
              <a:spcBef>
                <a:spcPts val="0"/>
              </a:spcBef>
              <a:spcAft>
                <a:spcPts val="0"/>
              </a:spcAft>
              <a:buClr>
                <a:srgbClr val="E4002C"/>
              </a:buClr>
              <a:buSzPts val="1800"/>
              <a:buFont typeface="IBM Plex Sans"/>
              <a:buChar char="๏"/>
              <a:defRPr>
                <a:latin typeface="IBM Plex Sans"/>
                <a:ea typeface="IBM Plex Sans"/>
                <a:cs typeface="IBM Plex Sans"/>
                <a:sym typeface="IBM Plex Sans"/>
              </a:defRPr>
            </a:lvl1pPr>
            <a:lvl2pPr indent="-317500" lvl="1" marL="914400" rtl="0">
              <a:spcBef>
                <a:spcPts val="0"/>
              </a:spcBef>
              <a:spcAft>
                <a:spcPts val="0"/>
              </a:spcAft>
              <a:buSzPts val="1400"/>
              <a:buFont typeface="IBM Plex Sans"/>
              <a:buChar char="○"/>
              <a:defRPr>
                <a:latin typeface="IBM Plex Sans"/>
                <a:ea typeface="IBM Plex Sans"/>
                <a:cs typeface="IBM Plex Sans"/>
                <a:sym typeface="IBM Plex Sans"/>
              </a:defRPr>
            </a:lvl2pPr>
            <a:lvl3pPr indent="-317500" lvl="2" marL="1371600" rtl="0">
              <a:spcBef>
                <a:spcPts val="0"/>
              </a:spcBef>
              <a:spcAft>
                <a:spcPts val="0"/>
              </a:spcAft>
              <a:buSzPts val="1400"/>
              <a:buFont typeface="IBM Plex Sans"/>
              <a:buChar char="■"/>
              <a:defRPr>
                <a:latin typeface="IBM Plex Sans"/>
                <a:ea typeface="IBM Plex Sans"/>
                <a:cs typeface="IBM Plex Sans"/>
                <a:sym typeface="IBM Plex Sans"/>
              </a:defRPr>
            </a:lvl3pPr>
            <a:lvl4pPr indent="-317500" lvl="3" marL="1828800" rtl="0">
              <a:spcBef>
                <a:spcPts val="0"/>
              </a:spcBef>
              <a:spcAft>
                <a:spcPts val="0"/>
              </a:spcAft>
              <a:buSzPts val="1400"/>
              <a:buFont typeface="IBM Plex Sans"/>
              <a:buChar char="●"/>
              <a:defRPr>
                <a:latin typeface="IBM Plex Sans"/>
                <a:ea typeface="IBM Plex Sans"/>
                <a:cs typeface="IBM Plex Sans"/>
                <a:sym typeface="IBM Plex Sans"/>
              </a:defRPr>
            </a:lvl4pPr>
            <a:lvl5pPr indent="-317500" lvl="4" marL="2286000" rtl="0">
              <a:spcBef>
                <a:spcPts val="0"/>
              </a:spcBef>
              <a:spcAft>
                <a:spcPts val="0"/>
              </a:spcAft>
              <a:buSzPts val="1400"/>
              <a:buFont typeface="IBM Plex Sans"/>
              <a:buChar char="○"/>
              <a:defRPr>
                <a:latin typeface="IBM Plex Sans"/>
                <a:ea typeface="IBM Plex Sans"/>
                <a:cs typeface="IBM Plex Sans"/>
                <a:sym typeface="IBM Plex Sans"/>
              </a:defRPr>
            </a:lvl5pPr>
            <a:lvl6pPr indent="-317500" lvl="5" marL="2743200" rtl="0">
              <a:spcBef>
                <a:spcPts val="0"/>
              </a:spcBef>
              <a:spcAft>
                <a:spcPts val="0"/>
              </a:spcAft>
              <a:buSzPts val="1400"/>
              <a:buFont typeface="IBM Plex Sans"/>
              <a:buChar char="■"/>
              <a:defRPr>
                <a:latin typeface="IBM Plex Sans"/>
                <a:ea typeface="IBM Plex Sans"/>
                <a:cs typeface="IBM Plex Sans"/>
                <a:sym typeface="IBM Plex Sans"/>
              </a:defRPr>
            </a:lvl6pPr>
            <a:lvl7pPr indent="-317500" lvl="6" marL="3200400" rtl="0">
              <a:spcBef>
                <a:spcPts val="0"/>
              </a:spcBef>
              <a:spcAft>
                <a:spcPts val="0"/>
              </a:spcAft>
              <a:buSzPts val="1400"/>
              <a:buFont typeface="IBM Plex Sans"/>
              <a:buChar char="●"/>
              <a:defRPr>
                <a:latin typeface="IBM Plex Sans"/>
                <a:ea typeface="IBM Plex Sans"/>
                <a:cs typeface="IBM Plex Sans"/>
                <a:sym typeface="IBM Plex Sans"/>
              </a:defRPr>
            </a:lvl7pPr>
            <a:lvl8pPr indent="-317500" lvl="7" marL="3657600" rtl="0">
              <a:spcBef>
                <a:spcPts val="0"/>
              </a:spcBef>
              <a:spcAft>
                <a:spcPts val="0"/>
              </a:spcAft>
              <a:buSzPts val="1400"/>
              <a:buFont typeface="IBM Plex Sans"/>
              <a:buChar char="○"/>
              <a:defRPr>
                <a:latin typeface="IBM Plex Sans"/>
                <a:ea typeface="IBM Plex Sans"/>
                <a:cs typeface="IBM Plex Sans"/>
                <a:sym typeface="IBM Plex Sans"/>
              </a:defRPr>
            </a:lvl8pPr>
            <a:lvl9pPr indent="-317500" lvl="8" marL="4114800" rtl="0">
              <a:spcBef>
                <a:spcPts val="0"/>
              </a:spcBef>
              <a:spcAft>
                <a:spcPts val="0"/>
              </a:spcAft>
              <a:buSzPts val="1400"/>
              <a:buFont typeface="IBM Plex Sans"/>
              <a:buChar char="■"/>
              <a:defRPr>
                <a:latin typeface="IBM Plex Sans"/>
                <a:ea typeface="IBM Plex Sans"/>
                <a:cs typeface="IBM Plex Sans"/>
                <a:sym typeface="IBM Plex Sans"/>
              </a:defRPr>
            </a:lvl9pPr>
          </a:lstStyle>
          <a:p/>
        </p:txBody>
      </p:sp>
      <p:pic>
        <p:nvPicPr>
          <p:cNvPr id="126" name="Google Shape;126;p39"/>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27" name="Shape 127"/>
        <p:cNvGrpSpPr/>
        <p:nvPr/>
      </p:nvGrpSpPr>
      <p:grpSpPr>
        <a:xfrm>
          <a:off x="0" y="0"/>
          <a:ext cx="0" cy="0"/>
          <a:chOff x="0" y="0"/>
          <a:chExt cx="0" cy="0"/>
        </a:xfrm>
      </p:grpSpPr>
      <p:sp>
        <p:nvSpPr>
          <p:cNvPr id="128" name="Google Shape;128;p40"/>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Font typeface="IBM Plex Sans"/>
              <a:buNone/>
              <a:defRPr>
                <a:latin typeface="IBM Plex Sans"/>
                <a:ea typeface="IBM Plex Sans"/>
                <a:cs typeface="IBM Plex Sans"/>
                <a:sym typeface="IBM Plex Sans"/>
              </a:defRPr>
            </a:lvl1pPr>
            <a:lvl2pPr lvl="1" rtl="0">
              <a:spcBef>
                <a:spcPts val="0"/>
              </a:spcBef>
              <a:spcAft>
                <a:spcPts val="0"/>
              </a:spcAft>
              <a:buSzPts val="2800"/>
              <a:buFont typeface="IBM Plex Sans"/>
              <a:buNone/>
              <a:defRPr>
                <a:latin typeface="IBM Plex Sans"/>
                <a:ea typeface="IBM Plex Sans"/>
                <a:cs typeface="IBM Plex Sans"/>
                <a:sym typeface="IBM Plex Sans"/>
              </a:defRPr>
            </a:lvl2pPr>
            <a:lvl3pPr lvl="2" rtl="0">
              <a:spcBef>
                <a:spcPts val="0"/>
              </a:spcBef>
              <a:spcAft>
                <a:spcPts val="0"/>
              </a:spcAft>
              <a:buSzPts val="2800"/>
              <a:buFont typeface="IBM Plex Sans"/>
              <a:buNone/>
              <a:defRPr>
                <a:latin typeface="IBM Plex Sans"/>
                <a:ea typeface="IBM Plex Sans"/>
                <a:cs typeface="IBM Plex Sans"/>
                <a:sym typeface="IBM Plex Sans"/>
              </a:defRPr>
            </a:lvl3pPr>
            <a:lvl4pPr lvl="3" rtl="0">
              <a:spcBef>
                <a:spcPts val="0"/>
              </a:spcBef>
              <a:spcAft>
                <a:spcPts val="0"/>
              </a:spcAft>
              <a:buSzPts val="2800"/>
              <a:buFont typeface="IBM Plex Sans"/>
              <a:buNone/>
              <a:defRPr>
                <a:latin typeface="IBM Plex Sans"/>
                <a:ea typeface="IBM Plex Sans"/>
                <a:cs typeface="IBM Plex Sans"/>
                <a:sym typeface="IBM Plex Sans"/>
              </a:defRPr>
            </a:lvl4pPr>
            <a:lvl5pPr lvl="4" rtl="0">
              <a:spcBef>
                <a:spcPts val="0"/>
              </a:spcBef>
              <a:spcAft>
                <a:spcPts val="0"/>
              </a:spcAft>
              <a:buSzPts val="2800"/>
              <a:buFont typeface="IBM Plex Sans"/>
              <a:buNone/>
              <a:defRPr>
                <a:latin typeface="IBM Plex Sans"/>
                <a:ea typeface="IBM Plex Sans"/>
                <a:cs typeface="IBM Plex Sans"/>
                <a:sym typeface="IBM Plex Sans"/>
              </a:defRPr>
            </a:lvl5pPr>
            <a:lvl6pPr lvl="5" rtl="0">
              <a:spcBef>
                <a:spcPts val="0"/>
              </a:spcBef>
              <a:spcAft>
                <a:spcPts val="0"/>
              </a:spcAft>
              <a:buSzPts val="2800"/>
              <a:buFont typeface="IBM Plex Sans"/>
              <a:buNone/>
              <a:defRPr>
                <a:latin typeface="IBM Plex Sans"/>
                <a:ea typeface="IBM Plex Sans"/>
                <a:cs typeface="IBM Plex Sans"/>
                <a:sym typeface="IBM Plex Sans"/>
              </a:defRPr>
            </a:lvl6pPr>
            <a:lvl7pPr lvl="6" rtl="0">
              <a:spcBef>
                <a:spcPts val="0"/>
              </a:spcBef>
              <a:spcAft>
                <a:spcPts val="0"/>
              </a:spcAft>
              <a:buSzPts val="2800"/>
              <a:buFont typeface="IBM Plex Sans"/>
              <a:buNone/>
              <a:defRPr>
                <a:latin typeface="IBM Plex Sans"/>
                <a:ea typeface="IBM Plex Sans"/>
                <a:cs typeface="IBM Plex Sans"/>
                <a:sym typeface="IBM Plex Sans"/>
              </a:defRPr>
            </a:lvl7pPr>
            <a:lvl8pPr lvl="7" rtl="0">
              <a:spcBef>
                <a:spcPts val="0"/>
              </a:spcBef>
              <a:spcAft>
                <a:spcPts val="0"/>
              </a:spcAft>
              <a:buSzPts val="2800"/>
              <a:buFont typeface="IBM Plex Sans"/>
              <a:buNone/>
              <a:defRPr>
                <a:latin typeface="IBM Plex Sans"/>
                <a:ea typeface="IBM Plex Sans"/>
                <a:cs typeface="IBM Plex Sans"/>
                <a:sym typeface="IBM Plex Sans"/>
              </a:defRPr>
            </a:lvl8pPr>
            <a:lvl9pPr lvl="8" rtl="0">
              <a:spcBef>
                <a:spcPts val="0"/>
              </a:spcBef>
              <a:spcAft>
                <a:spcPts val="0"/>
              </a:spcAft>
              <a:buSzPts val="2800"/>
              <a:buFont typeface="IBM Plex Sans"/>
              <a:buNone/>
              <a:defRPr>
                <a:latin typeface="IBM Plex Sans"/>
                <a:ea typeface="IBM Plex Sans"/>
                <a:cs typeface="IBM Plex Sans"/>
                <a:sym typeface="IBM Plex Sans"/>
              </a:defRPr>
            </a:lvl9pPr>
          </a:lstStyle>
          <a:p/>
        </p:txBody>
      </p:sp>
      <p:sp>
        <p:nvSpPr>
          <p:cNvPr id="129" name="Google Shape;129;p40"/>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rtl="0">
              <a:spcBef>
                <a:spcPts val="0"/>
              </a:spcBef>
              <a:spcAft>
                <a:spcPts val="0"/>
              </a:spcAft>
              <a:buClr>
                <a:srgbClr val="E4002C"/>
              </a:buClr>
              <a:buSzPts val="1400"/>
              <a:buFont typeface="IBM Plex Sans"/>
              <a:buChar char="๏"/>
              <a:defRPr sz="1400">
                <a:latin typeface="IBM Plex Sans"/>
                <a:ea typeface="IBM Plex Sans"/>
                <a:cs typeface="IBM Plex Sans"/>
                <a:sym typeface="IBM Plex Sans"/>
              </a:defRPr>
            </a:lvl1pPr>
            <a:lvl2pPr indent="-304800" lvl="1" marL="914400" rtl="0">
              <a:spcBef>
                <a:spcPts val="0"/>
              </a:spcBef>
              <a:spcAft>
                <a:spcPts val="0"/>
              </a:spcAft>
              <a:buSzPts val="1200"/>
              <a:buFont typeface="IBM Plex Sans"/>
              <a:buChar char="○"/>
              <a:defRPr sz="1200">
                <a:latin typeface="IBM Plex Sans"/>
                <a:ea typeface="IBM Plex Sans"/>
                <a:cs typeface="IBM Plex Sans"/>
                <a:sym typeface="IBM Plex Sans"/>
              </a:defRPr>
            </a:lvl2pPr>
            <a:lvl3pPr indent="-304800" lvl="2" marL="1371600" rtl="0">
              <a:spcBef>
                <a:spcPts val="0"/>
              </a:spcBef>
              <a:spcAft>
                <a:spcPts val="0"/>
              </a:spcAft>
              <a:buSzPts val="1200"/>
              <a:buFont typeface="IBM Plex Sans"/>
              <a:buChar char="■"/>
              <a:defRPr sz="1200">
                <a:latin typeface="IBM Plex Sans"/>
                <a:ea typeface="IBM Plex Sans"/>
                <a:cs typeface="IBM Plex Sans"/>
                <a:sym typeface="IBM Plex Sans"/>
              </a:defRPr>
            </a:lvl3pPr>
            <a:lvl4pPr indent="-304800" lvl="3" marL="1828800" rtl="0">
              <a:spcBef>
                <a:spcPts val="0"/>
              </a:spcBef>
              <a:spcAft>
                <a:spcPts val="0"/>
              </a:spcAft>
              <a:buSzPts val="1200"/>
              <a:buFont typeface="IBM Plex Sans"/>
              <a:buChar char="●"/>
              <a:defRPr sz="1200">
                <a:latin typeface="IBM Plex Sans"/>
                <a:ea typeface="IBM Plex Sans"/>
                <a:cs typeface="IBM Plex Sans"/>
                <a:sym typeface="IBM Plex Sans"/>
              </a:defRPr>
            </a:lvl4pPr>
            <a:lvl5pPr indent="-304800" lvl="4" marL="2286000" rtl="0">
              <a:spcBef>
                <a:spcPts val="0"/>
              </a:spcBef>
              <a:spcAft>
                <a:spcPts val="0"/>
              </a:spcAft>
              <a:buSzPts val="1200"/>
              <a:buFont typeface="IBM Plex Sans"/>
              <a:buChar char="○"/>
              <a:defRPr sz="1200">
                <a:latin typeface="IBM Plex Sans"/>
                <a:ea typeface="IBM Plex Sans"/>
                <a:cs typeface="IBM Plex Sans"/>
                <a:sym typeface="IBM Plex Sans"/>
              </a:defRPr>
            </a:lvl5pPr>
            <a:lvl6pPr indent="-304800" lvl="5" marL="2743200" rtl="0">
              <a:spcBef>
                <a:spcPts val="0"/>
              </a:spcBef>
              <a:spcAft>
                <a:spcPts val="0"/>
              </a:spcAft>
              <a:buSzPts val="1200"/>
              <a:buFont typeface="IBM Plex Sans"/>
              <a:buChar char="■"/>
              <a:defRPr sz="1200">
                <a:latin typeface="IBM Plex Sans"/>
                <a:ea typeface="IBM Plex Sans"/>
                <a:cs typeface="IBM Plex Sans"/>
                <a:sym typeface="IBM Plex Sans"/>
              </a:defRPr>
            </a:lvl6pPr>
            <a:lvl7pPr indent="-304800" lvl="6" marL="3200400" rtl="0">
              <a:spcBef>
                <a:spcPts val="0"/>
              </a:spcBef>
              <a:spcAft>
                <a:spcPts val="0"/>
              </a:spcAft>
              <a:buSzPts val="1200"/>
              <a:buFont typeface="IBM Plex Sans"/>
              <a:buChar char="●"/>
              <a:defRPr sz="1200">
                <a:latin typeface="IBM Plex Sans"/>
                <a:ea typeface="IBM Plex Sans"/>
                <a:cs typeface="IBM Plex Sans"/>
                <a:sym typeface="IBM Plex Sans"/>
              </a:defRPr>
            </a:lvl7pPr>
            <a:lvl8pPr indent="-304800" lvl="7" marL="3657600" rtl="0">
              <a:spcBef>
                <a:spcPts val="0"/>
              </a:spcBef>
              <a:spcAft>
                <a:spcPts val="0"/>
              </a:spcAft>
              <a:buSzPts val="1200"/>
              <a:buFont typeface="IBM Plex Sans"/>
              <a:buChar char="○"/>
              <a:defRPr sz="1200">
                <a:latin typeface="IBM Plex Sans"/>
                <a:ea typeface="IBM Plex Sans"/>
                <a:cs typeface="IBM Plex Sans"/>
                <a:sym typeface="IBM Plex Sans"/>
              </a:defRPr>
            </a:lvl8pPr>
            <a:lvl9pPr indent="-304800" lvl="8" marL="4114800" rtl="0">
              <a:spcBef>
                <a:spcPts val="0"/>
              </a:spcBef>
              <a:spcAft>
                <a:spcPts val="0"/>
              </a:spcAft>
              <a:buSzPts val="1200"/>
              <a:buFont typeface="IBM Plex Sans"/>
              <a:buChar char="■"/>
              <a:defRPr sz="1200">
                <a:latin typeface="IBM Plex Sans"/>
                <a:ea typeface="IBM Plex Sans"/>
                <a:cs typeface="IBM Plex Sans"/>
                <a:sym typeface="IBM Plex Sans"/>
              </a:defRPr>
            </a:lvl9pPr>
          </a:lstStyle>
          <a:p/>
        </p:txBody>
      </p:sp>
      <p:sp>
        <p:nvSpPr>
          <p:cNvPr id="130" name="Google Shape;130;p40"/>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rtl="0">
              <a:spcBef>
                <a:spcPts val="0"/>
              </a:spcBef>
              <a:spcAft>
                <a:spcPts val="0"/>
              </a:spcAft>
              <a:buClr>
                <a:srgbClr val="E4002C"/>
              </a:buClr>
              <a:buSzPts val="1400"/>
              <a:buFont typeface="IBM Plex Sans"/>
              <a:buChar char="๏"/>
              <a:defRPr sz="1400">
                <a:latin typeface="IBM Plex Sans"/>
                <a:ea typeface="IBM Plex Sans"/>
                <a:cs typeface="IBM Plex Sans"/>
                <a:sym typeface="IBM Plex Sans"/>
              </a:defRPr>
            </a:lvl1pPr>
            <a:lvl2pPr indent="-304800" lvl="1" marL="914400" rtl="0">
              <a:spcBef>
                <a:spcPts val="0"/>
              </a:spcBef>
              <a:spcAft>
                <a:spcPts val="0"/>
              </a:spcAft>
              <a:buSzPts val="1200"/>
              <a:buFont typeface="IBM Plex Sans"/>
              <a:buChar char="○"/>
              <a:defRPr sz="1200">
                <a:latin typeface="IBM Plex Sans"/>
                <a:ea typeface="IBM Plex Sans"/>
                <a:cs typeface="IBM Plex Sans"/>
                <a:sym typeface="IBM Plex Sans"/>
              </a:defRPr>
            </a:lvl2pPr>
            <a:lvl3pPr indent="-304800" lvl="2" marL="1371600" rtl="0">
              <a:spcBef>
                <a:spcPts val="0"/>
              </a:spcBef>
              <a:spcAft>
                <a:spcPts val="0"/>
              </a:spcAft>
              <a:buSzPts val="1200"/>
              <a:buFont typeface="IBM Plex Sans"/>
              <a:buChar char="■"/>
              <a:defRPr sz="1200">
                <a:latin typeface="IBM Plex Sans"/>
                <a:ea typeface="IBM Plex Sans"/>
                <a:cs typeface="IBM Plex Sans"/>
                <a:sym typeface="IBM Plex Sans"/>
              </a:defRPr>
            </a:lvl3pPr>
            <a:lvl4pPr indent="-304800" lvl="3" marL="1828800" rtl="0">
              <a:spcBef>
                <a:spcPts val="0"/>
              </a:spcBef>
              <a:spcAft>
                <a:spcPts val="0"/>
              </a:spcAft>
              <a:buSzPts val="1200"/>
              <a:buFont typeface="IBM Plex Sans"/>
              <a:buChar char="●"/>
              <a:defRPr sz="1200">
                <a:latin typeface="IBM Plex Sans"/>
                <a:ea typeface="IBM Plex Sans"/>
                <a:cs typeface="IBM Plex Sans"/>
                <a:sym typeface="IBM Plex Sans"/>
              </a:defRPr>
            </a:lvl4pPr>
            <a:lvl5pPr indent="-304800" lvl="4" marL="2286000" rtl="0">
              <a:spcBef>
                <a:spcPts val="0"/>
              </a:spcBef>
              <a:spcAft>
                <a:spcPts val="0"/>
              </a:spcAft>
              <a:buSzPts val="1200"/>
              <a:buFont typeface="IBM Plex Sans"/>
              <a:buChar char="○"/>
              <a:defRPr sz="1200">
                <a:latin typeface="IBM Plex Sans"/>
                <a:ea typeface="IBM Plex Sans"/>
                <a:cs typeface="IBM Plex Sans"/>
                <a:sym typeface="IBM Plex Sans"/>
              </a:defRPr>
            </a:lvl5pPr>
            <a:lvl6pPr indent="-304800" lvl="5" marL="2743200" rtl="0">
              <a:spcBef>
                <a:spcPts val="0"/>
              </a:spcBef>
              <a:spcAft>
                <a:spcPts val="0"/>
              </a:spcAft>
              <a:buSzPts val="1200"/>
              <a:buFont typeface="IBM Plex Sans"/>
              <a:buChar char="■"/>
              <a:defRPr sz="1200">
                <a:latin typeface="IBM Plex Sans"/>
                <a:ea typeface="IBM Plex Sans"/>
                <a:cs typeface="IBM Plex Sans"/>
                <a:sym typeface="IBM Plex Sans"/>
              </a:defRPr>
            </a:lvl6pPr>
            <a:lvl7pPr indent="-304800" lvl="6" marL="3200400" rtl="0">
              <a:spcBef>
                <a:spcPts val="0"/>
              </a:spcBef>
              <a:spcAft>
                <a:spcPts val="0"/>
              </a:spcAft>
              <a:buSzPts val="1200"/>
              <a:buFont typeface="IBM Plex Sans"/>
              <a:buChar char="●"/>
              <a:defRPr sz="1200">
                <a:latin typeface="IBM Plex Sans"/>
                <a:ea typeface="IBM Plex Sans"/>
                <a:cs typeface="IBM Plex Sans"/>
                <a:sym typeface="IBM Plex Sans"/>
              </a:defRPr>
            </a:lvl7pPr>
            <a:lvl8pPr indent="-304800" lvl="7" marL="3657600" rtl="0">
              <a:spcBef>
                <a:spcPts val="0"/>
              </a:spcBef>
              <a:spcAft>
                <a:spcPts val="0"/>
              </a:spcAft>
              <a:buSzPts val="1200"/>
              <a:buFont typeface="IBM Plex Sans"/>
              <a:buChar char="○"/>
              <a:defRPr sz="1200">
                <a:latin typeface="IBM Plex Sans"/>
                <a:ea typeface="IBM Plex Sans"/>
                <a:cs typeface="IBM Plex Sans"/>
                <a:sym typeface="IBM Plex Sans"/>
              </a:defRPr>
            </a:lvl8pPr>
            <a:lvl9pPr indent="-304800" lvl="8" marL="4114800" rtl="0">
              <a:spcBef>
                <a:spcPts val="0"/>
              </a:spcBef>
              <a:spcAft>
                <a:spcPts val="0"/>
              </a:spcAft>
              <a:buSzPts val="1200"/>
              <a:buFont typeface="IBM Plex Sans"/>
              <a:buChar char="■"/>
              <a:defRPr sz="1200">
                <a:latin typeface="IBM Plex Sans"/>
                <a:ea typeface="IBM Plex Sans"/>
                <a:cs typeface="IBM Plex Sans"/>
                <a:sym typeface="IBM Plex Sans"/>
              </a:defRPr>
            </a:lvl9pPr>
          </a:lstStyle>
          <a:p/>
        </p:txBody>
      </p:sp>
      <p:pic>
        <p:nvPicPr>
          <p:cNvPr id="131" name="Google Shape;131;p40"/>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32" name="Shape 132"/>
        <p:cNvGrpSpPr/>
        <p:nvPr/>
      </p:nvGrpSpPr>
      <p:grpSpPr>
        <a:xfrm>
          <a:off x="0" y="0"/>
          <a:ext cx="0" cy="0"/>
          <a:chOff x="0" y="0"/>
          <a:chExt cx="0" cy="0"/>
        </a:xfrm>
      </p:grpSpPr>
      <p:sp>
        <p:nvSpPr>
          <p:cNvPr id="133" name="Google Shape;133;p41"/>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Font typeface="IBM Plex Sans"/>
              <a:buNone/>
              <a:defRPr>
                <a:latin typeface="IBM Plex Sans"/>
                <a:ea typeface="IBM Plex Sans"/>
                <a:cs typeface="IBM Plex Sans"/>
                <a:sym typeface="IBM Plex Sans"/>
              </a:defRPr>
            </a:lvl1pPr>
            <a:lvl2pPr lvl="1" rtl="0">
              <a:spcBef>
                <a:spcPts val="0"/>
              </a:spcBef>
              <a:spcAft>
                <a:spcPts val="0"/>
              </a:spcAft>
              <a:buSzPts val="2800"/>
              <a:buFont typeface="IBM Plex Sans"/>
              <a:buNone/>
              <a:defRPr>
                <a:latin typeface="IBM Plex Sans"/>
                <a:ea typeface="IBM Plex Sans"/>
                <a:cs typeface="IBM Plex Sans"/>
                <a:sym typeface="IBM Plex Sans"/>
              </a:defRPr>
            </a:lvl2pPr>
            <a:lvl3pPr lvl="2" rtl="0">
              <a:spcBef>
                <a:spcPts val="0"/>
              </a:spcBef>
              <a:spcAft>
                <a:spcPts val="0"/>
              </a:spcAft>
              <a:buSzPts val="2800"/>
              <a:buFont typeface="IBM Plex Sans"/>
              <a:buNone/>
              <a:defRPr>
                <a:latin typeface="IBM Plex Sans"/>
                <a:ea typeface="IBM Plex Sans"/>
                <a:cs typeface="IBM Plex Sans"/>
                <a:sym typeface="IBM Plex Sans"/>
              </a:defRPr>
            </a:lvl3pPr>
            <a:lvl4pPr lvl="3" rtl="0">
              <a:spcBef>
                <a:spcPts val="0"/>
              </a:spcBef>
              <a:spcAft>
                <a:spcPts val="0"/>
              </a:spcAft>
              <a:buSzPts val="2800"/>
              <a:buFont typeface="IBM Plex Sans"/>
              <a:buNone/>
              <a:defRPr>
                <a:latin typeface="IBM Plex Sans"/>
                <a:ea typeface="IBM Plex Sans"/>
                <a:cs typeface="IBM Plex Sans"/>
                <a:sym typeface="IBM Plex Sans"/>
              </a:defRPr>
            </a:lvl4pPr>
            <a:lvl5pPr lvl="4" rtl="0">
              <a:spcBef>
                <a:spcPts val="0"/>
              </a:spcBef>
              <a:spcAft>
                <a:spcPts val="0"/>
              </a:spcAft>
              <a:buSzPts val="2800"/>
              <a:buFont typeface="IBM Plex Sans"/>
              <a:buNone/>
              <a:defRPr>
                <a:latin typeface="IBM Plex Sans"/>
                <a:ea typeface="IBM Plex Sans"/>
                <a:cs typeface="IBM Plex Sans"/>
                <a:sym typeface="IBM Plex Sans"/>
              </a:defRPr>
            </a:lvl5pPr>
            <a:lvl6pPr lvl="5" rtl="0">
              <a:spcBef>
                <a:spcPts val="0"/>
              </a:spcBef>
              <a:spcAft>
                <a:spcPts val="0"/>
              </a:spcAft>
              <a:buSzPts val="2800"/>
              <a:buFont typeface="IBM Plex Sans"/>
              <a:buNone/>
              <a:defRPr>
                <a:latin typeface="IBM Plex Sans"/>
                <a:ea typeface="IBM Plex Sans"/>
                <a:cs typeface="IBM Plex Sans"/>
                <a:sym typeface="IBM Plex Sans"/>
              </a:defRPr>
            </a:lvl6pPr>
            <a:lvl7pPr lvl="6" rtl="0">
              <a:spcBef>
                <a:spcPts val="0"/>
              </a:spcBef>
              <a:spcAft>
                <a:spcPts val="0"/>
              </a:spcAft>
              <a:buSzPts val="2800"/>
              <a:buFont typeface="IBM Plex Sans"/>
              <a:buNone/>
              <a:defRPr>
                <a:latin typeface="IBM Plex Sans"/>
                <a:ea typeface="IBM Plex Sans"/>
                <a:cs typeface="IBM Plex Sans"/>
                <a:sym typeface="IBM Plex Sans"/>
              </a:defRPr>
            </a:lvl7pPr>
            <a:lvl8pPr lvl="7" rtl="0">
              <a:spcBef>
                <a:spcPts val="0"/>
              </a:spcBef>
              <a:spcAft>
                <a:spcPts val="0"/>
              </a:spcAft>
              <a:buSzPts val="2800"/>
              <a:buFont typeface="IBM Plex Sans"/>
              <a:buNone/>
              <a:defRPr>
                <a:latin typeface="IBM Plex Sans"/>
                <a:ea typeface="IBM Plex Sans"/>
                <a:cs typeface="IBM Plex Sans"/>
                <a:sym typeface="IBM Plex Sans"/>
              </a:defRPr>
            </a:lvl8pPr>
            <a:lvl9pPr lvl="8" rtl="0">
              <a:spcBef>
                <a:spcPts val="0"/>
              </a:spcBef>
              <a:spcAft>
                <a:spcPts val="0"/>
              </a:spcAft>
              <a:buSzPts val="2800"/>
              <a:buFont typeface="IBM Plex Sans"/>
              <a:buNone/>
              <a:defRPr>
                <a:latin typeface="IBM Plex Sans"/>
                <a:ea typeface="IBM Plex Sans"/>
                <a:cs typeface="IBM Plex Sans"/>
                <a:sym typeface="IBM Plex Sans"/>
              </a:defRPr>
            </a:lvl9pPr>
          </a:lstStyle>
          <a:p/>
        </p:txBody>
      </p:sp>
      <p:pic>
        <p:nvPicPr>
          <p:cNvPr id="134" name="Google Shape;134;p41"/>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9" name="Shape 19"/>
        <p:cNvGrpSpPr/>
        <p:nvPr/>
      </p:nvGrpSpPr>
      <p:grpSpPr>
        <a:xfrm>
          <a:off x="0" y="0"/>
          <a:ext cx="0" cy="0"/>
          <a:chOff x="0" y="0"/>
          <a:chExt cx="0" cy="0"/>
        </a:xfrm>
      </p:grpSpPr>
      <p:sp>
        <p:nvSpPr>
          <p:cNvPr id="20" name="Google Shape;20;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Font typeface="IBM Plex Sans"/>
              <a:buNone/>
              <a:defRPr>
                <a:latin typeface="IBM Plex Sans"/>
                <a:ea typeface="IBM Plex Sans"/>
                <a:cs typeface="IBM Plex Sans"/>
                <a:sym typeface="IBM Plex Sans"/>
              </a:defRPr>
            </a:lvl1pPr>
            <a:lvl2pPr lvl="1" rtl="0">
              <a:spcBef>
                <a:spcPts val="0"/>
              </a:spcBef>
              <a:spcAft>
                <a:spcPts val="0"/>
              </a:spcAft>
              <a:buSzPts val="2800"/>
              <a:buFont typeface="IBM Plex Sans"/>
              <a:buNone/>
              <a:defRPr>
                <a:latin typeface="IBM Plex Sans"/>
                <a:ea typeface="IBM Plex Sans"/>
                <a:cs typeface="IBM Plex Sans"/>
                <a:sym typeface="IBM Plex Sans"/>
              </a:defRPr>
            </a:lvl2pPr>
            <a:lvl3pPr lvl="2" rtl="0">
              <a:spcBef>
                <a:spcPts val="0"/>
              </a:spcBef>
              <a:spcAft>
                <a:spcPts val="0"/>
              </a:spcAft>
              <a:buSzPts val="2800"/>
              <a:buFont typeface="IBM Plex Sans"/>
              <a:buNone/>
              <a:defRPr>
                <a:latin typeface="IBM Plex Sans"/>
                <a:ea typeface="IBM Plex Sans"/>
                <a:cs typeface="IBM Plex Sans"/>
                <a:sym typeface="IBM Plex Sans"/>
              </a:defRPr>
            </a:lvl3pPr>
            <a:lvl4pPr lvl="3" rtl="0">
              <a:spcBef>
                <a:spcPts val="0"/>
              </a:spcBef>
              <a:spcAft>
                <a:spcPts val="0"/>
              </a:spcAft>
              <a:buSzPts val="2800"/>
              <a:buFont typeface="IBM Plex Sans"/>
              <a:buNone/>
              <a:defRPr>
                <a:latin typeface="IBM Plex Sans"/>
                <a:ea typeface="IBM Plex Sans"/>
                <a:cs typeface="IBM Plex Sans"/>
                <a:sym typeface="IBM Plex Sans"/>
              </a:defRPr>
            </a:lvl4pPr>
            <a:lvl5pPr lvl="4" rtl="0">
              <a:spcBef>
                <a:spcPts val="0"/>
              </a:spcBef>
              <a:spcAft>
                <a:spcPts val="0"/>
              </a:spcAft>
              <a:buSzPts val="2800"/>
              <a:buFont typeface="IBM Plex Sans"/>
              <a:buNone/>
              <a:defRPr>
                <a:latin typeface="IBM Plex Sans"/>
                <a:ea typeface="IBM Plex Sans"/>
                <a:cs typeface="IBM Plex Sans"/>
                <a:sym typeface="IBM Plex Sans"/>
              </a:defRPr>
            </a:lvl5pPr>
            <a:lvl6pPr lvl="5" rtl="0">
              <a:spcBef>
                <a:spcPts val="0"/>
              </a:spcBef>
              <a:spcAft>
                <a:spcPts val="0"/>
              </a:spcAft>
              <a:buSzPts val="2800"/>
              <a:buFont typeface="IBM Plex Sans"/>
              <a:buNone/>
              <a:defRPr>
                <a:latin typeface="IBM Plex Sans"/>
                <a:ea typeface="IBM Plex Sans"/>
                <a:cs typeface="IBM Plex Sans"/>
                <a:sym typeface="IBM Plex Sans"/>
              </a:defRPr>
            </a:lvl6pPr>
            <a:lvl7pPr lvl="6" rtl="0">
              <a:spcBef>
                <a:spcPts val="0"/>
              </a:spcBef>
              <a:spcAft>
                <a:spcPts val="0"/>
              </a:spcAft>
              <a:buSzPts val="2800"/>
              <a:buFont typeface="IBM Plex Sans"/>
              <a:buNone/>
              <a:defRPr>
                <a:latin typeface="IBM Plex Sans"/>
                <a:ea typeface="IBM Plex Sans"/>
                <a:cs typeface="IBM Plex Sans"/>
                <a:sym typeface="IBM Plex Sans"/>
              </a:defRPr>
            </a:lvl7pPr>
            <a:lvl8pPr lvl="7" rtl="0">
              <a:spcBef>
                <a:spcPts val="0"/>
              </a:spcBef>
              <a:spcAft>
                <a:spcPts val="0"/>
              </a:spcAft>
              <a:buSzPts val="2800"/>
              <a:buFont typeface="IBM Plex Sans"/>
              <a:buNone/>
              <a:defRPr>
                <a:latin typeface="IBM Plex Sans"/>
                <a:ea typeface="IBM Plex Sans"/>
                <a:cs typeface="IBM Plex Sans"/>
                <a:sym typeface="IBM Plex Sans"/>
              </a:defRPr>
            </a:lvl8pPr>
            <a:lvl9pPr lvl="8" rtl="0">
              <a:spcBef>
                <a:spcPts val="0"/>
              </a:spcBef>
              <a:spcAft>
                <a:spcPts val="0"/>
              </a:spcAft>
              <a:buSzPts val="2800"/>
              <a:buFont typeface="IBM Plex Sans"/>
              <a:buNone/>
              <a:defRPr>
                <a:latin typeface="IBM Plex Sans"/>
                <a:ea typeface="IBM Plex Sans"/>
                <a:cs typeface="IBM Plex Sans"/>
                <a:sym typeface="IBM Plex Sans"/>
              </a:defRPr>
            </a:lvl9pPr>
          </a:lstStyle>
          <a:p/>
        </p:txBody>
      </p:sp>
      <p:sp>
        <p:nvSpPr>
          <p:cNvPr id="21" name="Google Shape;21;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rtl="0">
              <a:spcBef>
                <a:spcPts val="0"/>
              </a:spcBef>
              <a:spcAft>
                <a:spcPts val="0"/>
              </a:spcAft>
              <a:buClr>
                <a:srgbClr val="E4002C"/>
              </a:buClr>
              <a:buSzPts val="1400"/>
              <a:buFont typeface="IBM Plex Sans"/>
              <a:buChar char="๏"/>
              <a:defRPr sz="1400">
                <a:latin typeface="IBM Plex Sans"/>
                <a:ea typeface="IBM Plex Sans"/>
                <a:cs typeface="IBM Plex Sans"/>
                <a:sym typeface="IBM Plex Sans"/>
              </a:defRPr>
            </a:lvl1pPr>
            <a:lvl2pPr indent="-304800" lvl="1" marL="914400" rtl="0">
              <a:spcBef>
                <a:spcPts val="0"/>
              </a:spcBef>
              <a:spcAft>
                <a:spcPts val="0"/>
              </a:spcAft>
              <a:buSzPts val="1200"/>
              <a:buFont typeface="IBM Plex Sans"/>
              <a:buChar char="○"/>
              <a:defRPr sz="1200">
                <a:latin typeface="IBM Plex Sans"/>
                <a:ea typeface="IBM Plex Sans"/>
                <a:cs typeface="IBM Plex Sans"/>
                <a:sym typeface="IBM Plex Sans"/>
              </a:defRPr>
            </a:lvl2pPr>
            <a:lvl3pPr indent="-304800" lvl="2" marL="1371600" rtl="0">
              <a:spcBef>
                <a:spcPts val="0"/>
              </a:spcBef>
              <a:spcAft>
                <a:spcPts val="0"/>
              </a:spcAft>
              <a:buSzPts val="1200"/>
              <a:buFont typeface="IBM Plex Sans"/>
              <a:buChar char="■"/>
              <a:defRPr sz="1200">
                <a:latin typeface="IBM Plex Sans"/>
                <a:ea typeface="IBM Plex Sans"/>
                <a:cs typeface="IBM Plex Sans"/>
                <a:sym typeface="IBM Plex Sans"/>
              </a:defRPr>
            </a:lvl3pPr>
            <a:lvl4pPr indent="-304800" lvl="3" marL="1828800" rtl="0">
              <a:spcBef>
                <a:spcPts val="0"/>
              </a:spcBef>
              <a:spcAft>
                <a:spcPts val="0"/>
              </a:spcAft>
              <a:buSzPts val="1200"/>
              <a:buFont typeface="IBM Plex Sans"/>
              <a:buChar char="●"/>
              <a:defRPr sz="1200">
                <a:latin typeface="IBM Plex Sans"/>
                <a:ea typeface="IBM Plex Sans"/>
                <a:cs typeface="IBM Plex Sans"/>
                <a:sym typeface="IBM Plex Sans"/>
              </a:defRPr>
            </a:lvl4pPr>
            <a:lvl5pPr indent="-304800" lvl="4" marL="2286000" rtl="0">
              <a:spcBef>
                <a:spcPts val="0"/>
              </a:spcBef>
              <a:spcAft>
                <a:spcPts val="0"/>
              </a:spcAft>
              <a:buSzPts val="1200"/>
              <a:buFont typeface="IBM Plex Sans"/>
              <a:buChar char="○"/>
              <a:defRPr sz="1200">
                <a:latin typeface="IBM Plex Sans"/>
                <a:ea typeface="IBM Plex Sans"/>
                <a:cs typeface="IBM Plex Sans"/>
                <a:sym typeface="IBM Plex Sans"/>
              </a:defRPr>
            </a:lvl5pPr>
            <a:lvl6pPr indent="-304800" lvl="5" marL="2743200" rtl="0">
              <a:spcBef>
                <a:spcPts val="0"/>
              </a:spcBef>
              <a:spcAft>
                <a:spcPts val="0"/>
              </a:spcAft>
              <a:buSzPts val="1200"/>
              <a:buFont typeface="IBM Plex Sans"/>
              <a:buChar char="■"/>
              <a:defRPr sz="1200">
                <a:latin typeface="IBM Plex Sans"/>
                <a:ea typeface="IBM Plex Sans"/>
                <a:cs typeface="IBM Plex Sans"/>
                <a:sym typeface="IBM Plex Sans"/>
              </a:defRPr>
            </a:lvl6pPr>
            <a:lvl7pPr indent="-304800" lvl="6" marL="3200400" rtl="0">
              <a:spcBef>
                <a:spcPts val="0"/>
              </a:spcBef>
              <a:spcAft>
                <a:spcPts val="0"/>
              </a:spcAft>
              <a:buSzPts val="1200"/>
              <a:buFont typeface="IBM Plex Sans"/>
              <a:buChar char="●"/>
              <a:defRPr sz="1200">
                <a:latin typeface="IBM Plex Sans"/>
                <a:ea typeface="IBM Plex Sans"/>
                <a:cs typeface="IBM Plex Sans"/>
                <a:sym typeface="IBM Plex Sans"/>
              </a:defRPr>
            </a:lvl7pPr>
            <a:lvl8pPr indent="-304800" lvl="7" marL="3657600" rtl="0">
              <a:spcBef>
                <a:spcPts val="0"/>
              </a:spcBef>
              <a:spcAft>
                <a:spcPts val="0"/>
              </a:spcAft>
              <a:buSzPts val="1200"/>
              <a:buFont typeface="IBM Plex Sans"/>
              <a:buChar char="○"/>
              <a:defRPr sz="1200">
                <a:latin typeface="IBM Plex Sans"/>
                <a:ea typeface="IBM Plex Sans"/>
                <a:cs typeface="IBM Plex Sans"/>
                <a:sym typeface="IBM Plex Sans"/>
              </a:defRPr>
            </a:lvl8pPr>
            <a:lvl9pPr indent="-304800" lvl="8" marL="4114800" rtl="0">
              <a:spcBef>
                <a:spcPts val="0"/>
              </a:spcBef>
              <a:spcAft>
                <a:spcPts val="0"/>
              </a:spcAft>
              <a:buSzPts val="1200"/>
              <a:buFont typeface="IBM Plex Sans"/>
              <a:buChar char="■"/>
              <a:defRPr sz="1200">
                <a:latin typeface="IBM Plex Sans"/>
                <a:ea typeface="IBM Plex Sans"/>
                <a:cs typeface="IBM Plex Sans"/>
                <a:sym typeface="IBM Plex Sans"/>
              </a:defRPr>
            </a:lvl9pPr>
          </a:lstStyle>
          <a:p/>
        </p:txBody>
      </p:sp>
      <p:sp>
        <p:nvSpPr>
          <p:cNvPr id="22" name="Google Shape;22;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rtl="0">
              <a:spcBef>
                <a:spcPts val="0"/>
              </a:spcBef>
              <a:spcAft>
                <a:spcPts val="0"/>
              </a:spcAft>
              <a:buClr>
                <a:srgbClr val="E4002C"/>
              </a:buClr>
              <a:buSzPts val="1400"/>
              <a:buFont typeface="IBM Plex Sans"/>
              <a:buChar char="๏"/>
              <a:defRPr sz="1400">
                <a:latin typeface="IBM Plex Sans"/>
                <a:ea typeface="IBM Plex Sans"/>
                <a:cs typeface="IBM Plex Sans"/>
                <a:sym typeface="IBM Plex Sans"/>
              </a:defRPr>
            </a:lvl1pPr>
            <a:lvl2pPr indent="-304800" lvl="1" marL="914400" rtl="0">
              <a:spcBef>
                <a:spcPts val="0"/>
              </a:spcBef>
              <a:spcAft>
                <a:spcPts val="0"/>
              </a:spcAft>
              <a:buSzPts val="1200"/>
              <a:buFont typeface="IBM Plex Sans"/>
              <a:buChar char="○"/>
              <a:defRPr sz="1200">
                <a:latin typeface="IBM Plex Sans"/>
                <a:ea typeface="IBM Plex Sans"/>
                <a:cs typeface="IBM Plex Sans"/>
                <a:sym typeface="IBM Plex Sans"/>
              </a:defRPr>
            </a:lvl2pPr>
            <a:lvl3pPr indent="-304800" lvl="2" marL="1371600" rtl="0">
              <a:spcBef>
                <a:spcPts val="0"/>
              </a:spcBef>
              <a:spcAft>
                <a:spcPts val="0"/>
              </a:spcAft>
              <a:buSzPts val="1200"/>
              <a:buFont typeface="IBM Plex Sans"/>
              <a:buChar char="■"/>
              <a:defRPr sz="1200">
                <a:latin typeface="IBM Plex Sans"/>
                <a:ea typeface="IBM Plex Sans"/>
                <a:cs typeface="IBM Plex Sans"/>
                <a:sym typeface="IBM Plex Sans"/>
              </a:defRPr>
            </a:lvl3pPr>
            <a:lvl4pPr indent="-304800" lvl="3" marL="1828800" rtl="0">
              <a:spcBef>
                <a:spcPts val="0"/>
              </a:spcBef>
              <a:spcAft>
                <a:spcPts val="0"/>
              </a:spcAft>
              <a:buSzPts val="1200"/>
              <a:buFont typeface="IBM Plex Sans"/>
              <a:buChar char="●"/>
              <a:defRPr sz="1200">
                <a:latin typeface="IBM Plex Sans"/>
                <a:ea typeface="IBM Plex Sans"/>
                <a:cs typeface="IBM Plex Sans"/>
                <a:sym typeface="IBM Plex Sans"/>
              </a:defRPr>
            </a:lvl4pPr>
            <a:lvl5pPr indent="-304800" lvl="4" marL="2286000" rtl="0">
              <a:spcBef>
                <a:spcPts val="0"/>
              </a:spcBef>
              <a:spcAft>
                <a:spcPts val="0"/>
              </a:spcAft>
              <a:buSzPts val="1200"/>
              <a:buFont typeface="IBM Plex Sans"/>
              <a:buChar char="○"/>
              <a:defRPr sz="1200">
                <a:latin typeface="IBM Plex Sans"/>
                <a:ea typeface="IBM Plex Sans"/>
                <a:cs typeface="IBM Plex Sans"/>
                <a:sym typeface="IBM Plex Sans"/>
              </a:defRPr>
            </a:lvl5pPr>
            <a:lvl6pPr indent="-304800" lvl="5" marL="2743200" rtl="0">
              <a:spcBef>
                <a:spcPts val="0"/>
              </a:spcBef>
              <a:spcAft>
                <a:spcPts val="0"/>
              </a:spcAft>
              <a:buSzPts val="1200"/>
              <a:buFont typeface="IBM Plex Sans"/>
              <a:buChar char="■"/>
              <a:defRPr sz="1200">
                <a:latin typeface="IBM Plex Sans"/>
                <a:ea typeface="IBM Plex Sans"/>
                <a:cs typeface="IBM Plex Sans"/>
                <a:sym typeface="IBM Plex Sans"/>
              </a:defRPr>
            </a:lvl6pPr>
            <a:lvl7pPr indent="-304800" lvl="6" marL="3200400" rtl="0">
              <a:spcBef>
                <a:spcPts val="0"/>
              </a:spcBef>
              <a:spcAft>
                <a:spcPts val="0"/>
              </a:spcAft>
              <a:buSzPts val="1200"/>
              <a:buFont typeface="IBM Plex Sans"/>
              <a:buChar char="●"/>
              <a:defRPr sz="1200">
                <a:latin typeface="IBM Plex Sans"/>
                <a:ea typeface="IBM Plex Sans"/>
                <a:cs typeface="IBM Plex Sans"/>
                <a:sym typeface="IBM Plex Sans"/>
              </a:defRPr>
            </a:lvl7pPr>
            <a:lvl8pPr indent="-304800" lvl="7" marL="3657600" rtl="0">
              <a:spcBef>
                <a:spcPts val="0"/>
              </a:spcBef>
              <a:spcAft>
                <a:spcPts val="0"/>
              </a:spcAft>
              <a:buSzPts val="1200"/>
              <a:buFont typeface="IBM Plex Sans"/>
              <a:buChar char="○"/>
              <a:defRPr sz="1200">
                <a:latin typeface="IBM Plex Sans"/>
                <a:ea typeface="IBM Plex Sans"/>
                <a:cs typeface="IBM Plex Sans"/>
                <a:sym typeface="IBM Plex Sans"/>
              </a:defRPr>
            </a:lvl8pPr>
            <a:lvl9pPr indent="-304800" lvl="8" marL="4114800" rtl="0">
              <a:spcBef>
                <a:spcPts val="0"/>
              </a:spcBef>
              <a:spcAft>
                <a:spcPts val="0"/>
              </a:spcAft>
              <a:buSzPts val="1200"/>
              <a:buFont typeface="IBM Plex Sans"/>
              <a:buChar char="■"/>
              <a:defRPr sz="1200">
                <a:latin typeface="IBM Plex Sans"/>
                <a:ea typeface="IBM Plex Sans"/>
                <a:cs typeface="IBM Plex Sans"/>
                <a:sym typeface="IBM Plex Sans"/>
              </a:defRPr>
            </a:lvl9pPr>
          </a:lstStyle>
          <a:p/>
        </p:txBody>
      </p:sp>
      <p:pic>
        <p:nvPicPr>
          <p:cNvPr id="23" name="Google Shape;23;p5"/>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35" name="Shape 135"/>
        <p:cNvGrpSpPr/>
        <p:nvPr/>
      </p:nvGrpSpPr>
      <p:grpSpPr>
        <a:xfrm>
          <a:off x="0" y="0"/>
          <a:ext cx="0" cy="0"/>
          <a:chOff x="0" y="0"/>
          <a:chExt cx="0" cy="0"/>
        </a:xfrm>
      </p:grpSpPr>
      <p:sp>
        <p:nvSpPr>
          <p:cNvPr id="136" name="Google Shape;136;p42"/>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37" name="Google Shape;137;p42"/>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rtl="0">
              <a:spcBef>
                <a:spcPts val="0"/>
              </a:spcBef>
              <a:spcAft>
                <a:spcPts val="0"/>
              </a:spcAft>
              <a:buClr>
                <a:srgbClr val="E4002C"/>
              </a:buClr>
              <a:buSzPts val="1200"/>
              <a:buFont typeface="IBM Plex Sans"/>
              <a:buChar char="๏"/>
              <a:defRPr sz="1200">
                <a:latin typeface="IBM Plex Sans"/>
                <a:ea typeface="IBM Plex Sans"/>
                <a:cs typeface="IBM Plex Sans"/>
                <a:sym typeface="IBM Plex Sans"/>
              </a:defRPr>
            </a:lvl1pPr>
            <a:lvl2pPr indent="-304800" lvl="1" marL="914400" rtl="0">
              <a:spcBef>
                <a:spcPts val="0"/>
              </a:spcBef>
              <a:spcAft>
                <a:spcPts val="0"/>
              </a:spcAft>
              <a:buSzPts val="1200"/>
              <a:buFont typeface="IBM Plex Sans"/>
              <a:buChar char="○"/>
              <a:defRPr sz="1200">
                <a:latin typeface="IBM Plex Sans"/>
                <a:ea typeface="IBM Plex Sans"/>
                <a:cs typeface="IBM Plex Sans"/>
                <a:sym typeface="IBM Plex Sans"/>
              </a:defRPr>
            </a:lvl2pPr>
            <a:lvl3pPr indent="-304800" lvl="2" marL="1371600" rtl="0">
              <a:spcBef>
                <a:spcPts val="0"/>
              </a:spcBef>
              <a:spcAft>
                <a:spcPts val="0"/>
              </a:spcAft>
              <a:buSzPts val="1200"/>
              <a:buFont typeface="IBM Plex Sans"/>
              <a:buChar char="■"/>
              <a:defRPr sz="1200">
                <a:latin typeface="IBM Plex Sans"/>
                <a:ea typeface="IBM Plex Sans"/>
                <a:cs typeface="IBM Plex Sans"/>
                <a:sym typeface="IBM Plex Sans"/>
              </a:defRPr>
            </a:lvl3pPr>
            <a:lvl4pPr indent="-304800" lvl="3" marL="1828800" rtl="0">
              <a:spcBef>
                <a:spcPts val="0"/>
              </a:spcBef>
              <a:spcAft>
                <a:spcPts val="0"/>
              </a:spcAft>
              <a:buSzPts val="1200"/>
              <a:buFont typeface="IBM Plex Sans"/>
              <a:buChar char="●"/>
              <a:defRPr sz="1200">
                <a:latin typeface="IBM Plex Sans"/>
                <a:ea typeface="IBM Plex Sans"/>
                <a:cs typeface="IBM Plex Sans"/>
                <a:sym typeface="IBM Plex Sans"/>
              </a:defRPr>
            </a:lvl4pPr>
            <a:lvl5pPr indent="-304800" lvl="4" marL="2286000" rtl="0">
              <a:spcBef>
                <a:spcPts val="0"/>
              </a:spcBef>
              <a:spcAft>
                <a:spcPts val="0"/>
              </a:spcAft>
              <a:buSzPts val="1200"/>
              <a:buFont typeface="IBM Plex Sans"/>
              <a:buChar char="○"/>
              <a:defRPr sz="1200">
                <a:latin typeface="IBM Plex Sans"/>
                <a:ea typeface="IBM Plex Sans"/>
                <a:cs typeface="IBM Plex Sans"/>
                <a:sym typeface="IBM Plex Sans"/>
              </a:defRPr>
            </a:lvl5pPr>
            <a:lvl6pPr indent="-304800" lvl="5" marL="2743200" rtl="0">
              <a:spcBef>
                <a:spcPts val="0"/>
              </a:spcBef>
              <a:spcAft>
                <a:spcPts val="0"/>
              </a:spcAft>
              <a:buSzPts val="1200"/>
              <a:buFont typeface="IBM Plex Sans"/>
              <a:buChar char="■"/>
              <a:defRPr sz="1200">
                <a:latin typeface="IBM Plex Sans"/>
                <a:ea typeface="IBM Plex Sans"/>
                <a:cs typeface="IBM Plex Sans"/>
                <a:sym typeface="IBM Plex Sans"/>
              </a:defRPr>
            </a:lvl6pPr>
            <a:lvl7pPr indent="-304800" lvl="6" marL="3200400" rtl="0">
              <a:spcBef>
                <a:spcPts val="0"/>
              </a:spcBef>
              <a:spcAft>
                <a:spcPts val="0"/>
              </a:spcAft>
              <a:buSzPts val="1200"/>
              <a:buFont typeface="IBM Plex Sans"/>
              <a:buChar char="●"/>
              <a:defRPr sz="1200">
                <a:latin typeface="IBM Plex Sans"/>
                <a:ea typeface="IBM Plex Sans"/>
                <a:cs typeface="IBM Plex Sans"/>
                <a:sym typeface="IBM Plex Sans"/>
              </a:defRPr>
            </a:lvl7pPr>
            <a:lvl8pPr indent="-304800" lvl="7" marL="3657600" rtl="0">
              <a:spcBef>
                <a:spcPts val="0"/>
              </a:spcBef>
              <a:spcAft>
                <a:spcPts val="0"/>
              </a:spcAft>
              <a:buSzPts val="1200"/>
              <a:buFont typeface="IBM Plex Sans"/>
              <a:buChar char="○"/>
              <a:defRPr sz="1200">
                <a:latin typeface="IBM Plex Sans"/>
                <a:ea typeface="IBM Plex Sans"/>
                <a:cs typeface="IBM Plex Sans"/>
                <a:sym typeface="IBM Plex Sans"/>
              </a:defRPr>
            </a:lvl8pPr>
            <a:lvl9pPr indent="-304800" lvl="8" marL="4114800" rtl="0">
              <a:spcBef>
                <a:spcPts val="0"/>
              </a:spcBef>
              <a:spcAft>
                <a:spcPts val="0"/>
              </a:spcAft>
              <a:buSzPts val="1200"/>
              <a:buFont typeface="IBM Plex Sans"/>
              <a:buChar char="■"/>
              <a:defRPr sz="1200">
                <a:latin typeface="IBM Plex Sans"/>
                <a:ea typeface="IBM Plex Sans"/>
                <a:cs typeface="IBM Plex Sans"/>
                <a:sym typeface="IBM Plex Sans"/>
              </a:defRPr>
            </a:lvl9pPr>
          </a:lstStyle>
          <a:p/>
        </p:txBody>
      </p:sp>
      <p:pic>
        <p:nvPicPr>
          <p:cNvPr id="138" name="Google Shape;138;p42"/>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39" name="Shape 139"/>
        <p:cNvGrpSpPr/>
        <p:nvPr/>
      </p:nvGrpSpPr>
      <p:grpSpPr>
        <a:xfrm>
          <a:off x="0" y="0"/>
          <a:ext cx="0" cy="0"/>
          <a:chOff x="0" y="0"/>
          <a:chExt cx="0" cy="0"/>
        </a:xfrm>
      </p:grpSpPr>
      <p:sp>
        <p:nvSpPr>
          <p:cNvPr id="140" name="Google Shape;140;p43"/>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rtl="0">
              <a:spcBef>
                <a:spcPts val="0"/>
              </a:spcBef>
              <a:spcAft>
                <a:spcPts val="0"/>
              </a:spcAft>
              <a:buSzPts val="4800"/>
              <a:buFont typeface="IBM Plex Sans"/>
              <a:buNone/>
              <a:defRPr sz="4800">
                <a:latin typeface="IBM Plex Sans"/>
                <a:ea typeface="IBM Plex Sans"/>
                <a:cs typeface="IBM Plex Sans"/>
                <a:sym typeface="IBM Plex Sans"/>
              </a:defRPr>
            </a:lvl1pPr>
            <a:lvl2pPr lvl="1" rtl="0">
              <a:spcBef>
                <a:spcPts val="0"/>
              </a:spcBef>
              <a:spcAft>
                <a:spcPts val="0"/>
              </a:spcAft>
              <a:buSzPts val="4800"/>
              <a:buFont typeface="IBM Plex Sans"/>
              <a:buNone/>
              <a:defRPr sz="4800">
                <a:latin typeface="IBM Plex Sans"/>
                <a:ea typeface="IBM Plex Sans"/>
                <a:cs typeface="IBM Plex Sans"/>
                <a:sym typeface="IBM Plex Sans"/>
              </a:defRPr>
            </a:lvl2pPr>
            <a:lvl3pPr lvl="2" rtl="0">
              <a:spcBef>
                <a:spcPts val="0"/>
              </a:spcBef>
              <a:spcAft>
                <a:spcPts val="0"/>
              </a:spcAft>
              <a:buSzPts val="4800"/>
              <a:buFont typeface="IBM Plex Sans"/>
              <a:buNone/>
              <a:defRPr sz="4800">
                <a:latin typeface="IBM Plex Sans"/>
                <a:ea typeface="IBM Plex Sans"/>
                <a:cs typeface="IBM Plex Sans"/>
                <a:sym typeface="IBM Plex Sans"/>
              </a:defRPr>
            </a:lvl3pPr>
            <a:lvl4pPr lvl="3" rtl="0">
              <a:spcBef>
                <a:spcPts val="0"/>
              </a:spcBef>
              <a:spcAft>
                <a:spcPts val="0"/>
              </a:spcAft>
              <a:buSzPts val="4800"/>
              <a:buFont typeface="IBM Plex Sans"/>
              <a:buNone/>
              <a:defRPr sz="4800">
                <a:latin typeface="IBM Plex Sans"/>
                <a:ea typeface="IBM Plex Sans"/>
                <a:cs typeface="IBM Plex Sans"/>
                <a:sym typeface="IBM Plex Sans"/>
              </a:defRPr>
            </a:lvl4pPr>
            <a:lvl5pPr lvl="4" rtl="0">
              <a:spcBef>
                <a:spcPts val="0"/>
              </a:spcBef>
              <a:spcAft>
                <a:spcPts val="0"/>
              </a:spcAft>
              <a:buSzPts val="4800"/>
              <a:buFont typeface="IBM Plex Sans"/>
              <a:buNone/>
              <a:defRPr sz="4800">
                <a:latin typeface="IBM Plex Sans"/>
                <a:ea typeface="IBM Plex Sans"/>
                <a:cs typeface="IBM Plex Sans"/>
                <a:sym typeface="IBM Plex Sans"/>
              </a:defRPr>
            </a:lvl5pPr>
            <a:lvl6pPr lvl="5" rtl="0">
              <a:spcBef>
                <a:spcPts val="0"/>
              </a:spcBef>
              <a:spcAft>
                <a:spcPts val="0"/>
              </a:spcAft>
              <a:buSzPts val="4800"/>
              <a:buFont typeface="IBM Plex Sans"/>
              <a:buNone/>
              <a:defRPr sz="4800">
                <a:latin typeface="IBM Plex Sans"/>
                <a:ea typeface="IBM Plex Sans"/>
                <a:cs typeface="IBM Plex Sans"/>
                <a:sym typeface="IBM Plex Sans"/>
              </a:defRPr>
            </a:lvl6pPr>
            <a:lvl7pPr lvl="6" rtl="0">
              <a:spcBef>
                <a:spcPts val="0"/>
              </a:spcBef>
              <a:spcAft>
                <a:spcPts val="0"/>
              </a:spcAft>
              <a:buSzPts val="4800"/>
              <a:buFont typeface="IBM Plex Sans"/>
              <a:buNone/>
              <a:defRPr sz="4800">
                <a:latin typeface="IBM Plex Sans"/>
                <a:ea typeface="IBM Plex Sans"/>
                <a:cs typeface="IBM Plex Sans"/>
                <a:sym typeface="IBM Plex Sans"/>
              </a:defRPr>
            </a:lvl7pPr>
            <a:lvl8pPr lvl="7" rtl="0">
              <a:spcBef>
                <a:spcPts val="0"/>
              </a:spcBef>
              <a:spcAft>
                <a:spcPts val="0"/>
              </a:spcAft>
              <a:buSzPts val="4800"/>
              <a:buFont typeface="IBM Plex Sans"/>
              <a:buNone/>
              <a:defRPr sz="4800">
                <a:latin typeface="IBM Plex Sans"/>
                <a:ea typeface="IBM Plex Sans"/>
                <a:cs typeface="IBM Plex Sans"/>
                <a:sym typeface="IBM Plex Sans"/>
              </a:defRPr>
            </a:lvl8pPr>
            <a:lvl9pPr lvl="8" rtl="0">
              <a:spcBef>
                <a:spcPts val="0"/>
              </a:spcBef>
              <a:spcAft>
                <a:spcPts val="0"/>
              </a:spcAft>
              <a:buSzPts val="4800"/>
              <a:buFont typeface="IBM Plex Sans"/>
              <a:buNone/>
              <a:defRPr sz="4800">
                <a:latin typeface="IBM Plex Sans"/>
                <a:ea typeface="IBM Plex Sans"/>
                <a:cs typeface="IBM Plex Sans"/>
                <a:sym typeface="IBM Plex Sans"/>
              </a:defRPr>
            </a:lvl9pPr>
          </a:lstStyle>
          <a:p/>
        </p:txBody>
      </p:sp>
      <p:pic>
        <p:nvPicPr>
          <p:cNvPr id="141" name="Google Shape;141;p43"/>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42" name="Shape 142"/>
        <p:cNvGrpSpPr/>
        <p:nvPr/>
      </p:nvGrpSpPr>
      <p:grpSpPr>
        <a:xfrm>
          <a:off x="0" y="0"/>
          <a:ext cx="0" cy="0"/>
          <a:chOff x="0" y="0"/>
          <a:chExt cx="0" cy="0"/>
        </a:xfrm>
      </p:grpSpPr>
      <p:sp>
        <p:nvSpPr>
          <p:cNvPr id="143" name="Google Shape;143;p44"/>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p44"/>
          <p:cNvSpPr txBox="1"/>
          <p:nvPr>
            <p:ph type="title"/>
          </p:nvPr>
        </p:nvSpPr>
        <p:spPr>
          <a:xfrm>
            <a:off x="265500" y="595000"/>
            <a:ext cx="4045200" cy="21204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4100"/>
              <a:buFont typeface="IBM Plex Sans"/>
              <a:buNone/>
              <a:defRPr sz="4100">
                <a:latin typeface="IBM Plex Sans"/>
                <a:ea typeface="IBM Plex Sans"/>
                <a:cs typeface="IBM Plex Sans"/>
                <a:sym typeface="IBM Plex Sans"/>
              </a:defRPr>
            </a:lvl1pPr>
            <a:lvl2pPr lvl="1" rtl="0" algn="ctr">
              <a:spcBef>
                <a:spcPts val="0"/>
              </a:spcBef>
              <a:spcAft>
                <a:spcPts val="0"/>
              </a:spcAft>
              <a:buSzPts val="4200"/>
              <a:buFont typeface="IBM Plex Sans"/>
              <a:buNone/>
              <a:defRPr sz="4200">
                <a:latin typeface="IBM Plex Sans"/>
                <a:ea typeface="IBM Plex Sans"/>
                <a:cs typeface="IBM Plex Sans"/>
                <a:sym typeface="IBM Plex Sans"/>
              </a:defRPr>
            </a:lvl2pPr>
            <a:lvl3pPr lvl="2" rtl="0" algn="ctr">
              <a:spcBef>
                <a:spcPts val="0"/>
              </a:spcBef>
              <a:spcAft>
                <a:spcPts val="0"/>
              </a:spcAft>
              <a:buSzPts val="4200"/>
              <a:buFont typeface="IBM Plex Sans"/>
              <a:buNone/>
              <a:defRPr sz="4200">
                <a:latin typeface="IBM Plex Sans"/>
                <a:ea typeface="IBM Plex Sans"/>
                <a:cs typeface="IBM Plex Sans"/>
                <a:sym typeface="IBM Plex Sans"/>
              </a:defRPr>
            </a:lvl3pPr>
            <a:lvl4pPr lvl="3" rtl="0" algn="ctr">
              <a:spcBef>
                <a:spcPts val="0"/>
              </a:spcBef>
              <a:spcAft>
                <a:spcPts val="0"/>
              </a:spcAft>
              <a:buSzPts val="4200"/>
              <a:buFont typeface="IBM Plex Sans"/>
              <a:buNone/>
              <a:defRPr sz="4200">
                <a:latin typeface="IBM Plex Sans"/>
                <a:ea typeface="IBM Plex Sans"/>
                <a:cs typeface="IBM Plex Sans"/>
                <a:sym typeface="IBM Plex Sans"/>
              </a:defRPr>
            </a:lvl4pPr>
            <a:lvl5pPr lvl="4" rtl="0" algn="ctr">
              <a:spcBef>
                <a:spcPts val="0"/>
              </a:spcBef>
              <a:spcAft>
                <a:spcPts val="0"/>
              </a:spcAft>
              <a:buSzPts val="4200"/>
              <a:buFont typeface="IBM Plex Sans"/>
              <a:buNone/>
              <a:defRPr sz="4200">
                <a:latin typeface="IBM Plex Sans"/>
                <a:ea typeface="IBM Plex Sans"/>
                <a:cs typeface="IBM Plex Sans"/>
                <a:sym typeface="IBM Plex Sans"/>
              </a:defRPr>
            </a:lvl5pPr>
            <a:lvl6pPr lvl="5" rtl="0" algn="ctr">
              <a:spcBef>
                <a:spcPts val="0"/>
              </a:spcBef>
              <a:spcAft>
                <a:spcPts val="0"/>
              </a:spcAft>
              <a:buSzPts val="4200"/>
              <a:buFont typeface="IBM Plex Sans"/>
              <a:buNone/>
              <a:defRPr sz="4200">
                <a:latin typeface="IBM Plex Sans"/>
                <a:ea typeface="IBM Plex Sans"/>
                <a:cs typeface="IBM Plex Sans"/>
                <a:sym typeface="IBM Plex Sans"/>
              </a:defRPr>
            </a:lvl6pPr>
            <a:lvl7pPr lvl="6" rtl="0" algn="ctr">
              <a:spcBef>
                <a:spcPts val="0"/>
              </a:spcBef>
              <a:spcAft>
                <a:spcPts val="0"/>
              </a:spcAft>
              <a:buSzPts val="4200"/>
              <a:buFont typeface="IBM Plex Sans"/>
              <a:buNone/>
              <a:defRPr sz="4200">
                <a:latin typeface="IBM Plex Sans"/>
                <a:ea typeface="IBM Plex Sans"/>
                <a:cs typeface="IBM Plex Sans"/>
                <a:sym typeface="IBM Plex Sans"/>
              </a:defRPr>
            </a:lvl7pPr>
            <a:lvl8pPr lvl="7" rtl="0" algn="ctr">
              <a:spcBef>
                <a:spcPts val="0"/>
              </a:spcBef>
              <a:spcAft>
                <a:spcPts val="0"/>
              </a:spcAft>
              <a:buSzPts val="4200"/>
              <a:buFont typeface="IBM Plex Sans"/>
              <a:buNone/>
              <a:defRPr sz="4200">
                <a:latin typeface="IBM Plex Sans"/>
                <a:ea typeface="IBM Plex Sans"/>
                <a:cs typeface="IBM Plex Sans"/>
                <a:sym typeface="IBM Plex Sans"/>
              </a:defRPr>
            </a:lvl8pPr>
            <a:lvl9pPr lvl="8" rtl="0" algn="ctr">
              <a:spcBef>
                <a:spcPts val="0"/>
              </a:spcBef>
              <a:spcAft>
                <a:spcPts val="0"/>
              </a:spcAft>
              <a:buSzPts val="4200"/>
              <a:buFont typeface="IBM Plex Sans"/>
              <a:buNone/>
              <a:defRPr sz="4200">
                <a:latin typeface="IBM Plex Sans"/>
                <a:ea typeface="IBM Plex Sans"/>
                <a:cs typeface="IBM Plex Sans"/>
                <a:sym typeface="IBM Plex Sans"/>
              </a:defRPr>
            </a:lvl9pPr>
          </a:lstStyle>
          <a:p/>
        </p:txBody>
      </p:sp>
      <p:sp>
        <p:nvSpPr>
          <p:cNvPr id="145" name="Google Shape;145;p44"/>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Clr>
                <a:schemeClr val="dk1"/>
              </a:buClr>
              <a:buSzPts val="2100"/>
              <a:buFont typeface="IBM Plex Sans"/>
              <a:buNone/>
              <a:defRPr sz="2100">
                <a:latin typeface="IBM Plex Sans"/>
                <a:ea typeface="IBM Plex Sans"/>
                <a:cs typeface="IBM Plex Sans"/>
                <a:sym typeface="IBM Plex Sans"/>
              </a:defRPr>
            </a:lvl1pPr>
            <a:lvl2pPr lvl="1" rtl="0"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2pPr>
            <a:lvl3pPr lvl="2" rtl="0"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3pPr>
            <a:lvl4pPr lvl="3" rtl="0"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4pPr>
            <a:lvl5pPr lvl="4" rtl="0"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5pPr>
            <a:lvl6pPr lvl="5" rtl="0"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6pPr>
            <a:lvl7pPr lvl="6" rtl="0"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7pPr>
            <a:lvl8pPr lvl="7" rtl="0"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8pPr>
            <a:lvl9pPr lvl="8" rtl="0"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9pPr>
          </a:lstStyle>
          <a:p/>
        </p:txBody>
      </p:sp>
      <p:sp>
        <p:nvSpPr>
          <p:cNvPr id="146" name="Google Shape;146;p44"/>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rtl="0">
              <a:spcBef>
                <a:spcPts val="0"/>
              </a:spcBef>
              <a:spcAft>
                <a:spcPts val="0"/>
              </a:spcAft>
              <a:buClr>
                <a:srgbClr val="E4002C"/>
              </a:buClr>
              <a:buSzPts val="1800"/>
              <a:buFont typeface="IBM Plex Sans"/>
              <a:buChar char="๏"/>
              <a:defRPr>
                <a:latin typeface="IBM Plex Sans"/>
                <a:ea typeface="IBM Plex Sans"/>
                <a:cs typeface="IBM Plex Sans"/>
                <a:sym typeface="IBM Plex Sans"/>
              </a:defRPr>
            </a:lvl1pPr>
            <a:lvl2pPr indent="-317500" lvl="1" marL="914400" rtl="0">
              <a:spcBef>
                <a:spcPts val="0"/>
              </a:spcBef>
              <a:spcAft>
                <a:spcPts val="0"/>
              </a:spcAft>
              <a:buSzPts val="1400"/>
              <a:buFont typeface="IBM Plex Sans"/>
              <a:buChar char="○"/>
              <a:defRPr>
                <a:latin typeface="IBM Plex Sans"/>
                <a:ea typeface="IBM Plex Sans"/>
                <a:cs typeface="IBM Plex Sans"/>
                <a:sym typeface="IBM Plex Sans"/>
              </a:defRPr>
            </a:lvl2pPr>
            <a:lvl3pPr indent="-317500" lvl="2" marL="1371600" rtl="0">
              <a:spcBef>
                <a:spcPts val="0"/>
              </a:spcBef>
              <a:spcAft>
                <a:spcPts val="0"/>
              </a:spcAft>
              <a:buSzPts val="1400"/>
              <a:buFont typeface="IBM Plex Sans"/>
              <a:buChar char="■"/>
              <a:defRPr>
                <a:latin typeface="IBM Plex Sans"/>
                <a:ea typeface="IBM Plex Sans"/>
                <a:cs typeface="IBM Plex Sans"/>
                <a:sym typeface="IBM Plex Sans"/>
              </a:defRPr>
            </a:lvl3pPr>
            <a:lvl4pPr indent="-317500" lvl="3" marL="1828800" rtl="0">
              <a:spcBef>
                <a:spcPts val="0"/>
              </a:spcBef>
              <a:spcAft>
                <a:spcPts val="0"/>
              </a:spcAft>
              <a:buSzPts val="1400"/>
              <a:buFont typeface="IBM Plex Sans"/>
              <a:buChar char="●"/>
              <a:defRPr>
                <a:latin typeface="IBM Plex Sans"/>
                <a:ea typeface="IBM Plex Sans"/>
                <a:cs typeface="IBM Plex Sans"/>
                <a:sym typeface="IBM Plex Sans"/>
              </a:defRPr>
            </a:lvl4pPr>
            <a:lvl5pPr indent="-317500" lvl="4" marL="2286000" rtl="0">
              <a:spcBef>
                <a:spcPts val="0"/>
              </a:spcBef>
              <a:spcAft>
                <a:spcPts val="0"/>
              </a:spcAft>
              <a:buSzPts val="1400"/>
              <a:buFont typeface="IBM Plex Sans"/>
              <a:buChar char="○"/>
              <a:defRPr>
                <a:latin typeface="IBM Plex Sans"/>
                <a:ea typeface="IBM Plex Sans"/>
                <a:cs typeface="IBM Plex Sans"/>
                <a:sym typeface="IBM Plex Sans"/>
              </a:defRPr>
            </a:lvl5pPr>
            <a:lvl6pPr indent="-317500" lvl="5" marL="2743200" rtl="0">
              <a:spcBef>
                <a:spcPts val="0"/>
              </a:spcBef>
              <a:spcAft>
                <a:spcPts val="0"/>
              </a:spcAft>
              <a:buSzPts val="1400"/>
              <a:buFont typeface="IBM Plex Sans"/>
              <a:buChar char="■"/>
              <a:defRPr>
                <a:latin typeface="IBM Plex Sans"/>
                <a:ea typeface="IBM Plex Sans"/>
                <a:cs typeface="IBM Plex Sans"/>
                <a:sym typeface="IBM Plex Sans"/>
              </a:defRPr>
            </a:lvl6pPr>
            <a:lvl7pPr indent="-317500" lvl="6" marL="3200400" rtl="0">
              <a:spcBef>
                <a:spcPts val="0"/>
              </a:spcBef>
              <a:spcAft>
                <a:spcPts val="0"/>
              </a:spcAft>
              <a:buSzPts val="1400"/>
              <a:buFont typeface="IBM Plex Sans"/>
              <a:buChar char="●"/>
              <a:defRPr>
                <a:latin typeface="IBM Plex Sans"/>
                <a:ea typeface="IBM Plex Sans"/>
                <a:cs typeface="IBM Plex Sans"/>
                <a:sym typeface="IBM Plex Sans"/>
              </a:defRPr>
            </a:lvl7pPr>
            <a:lvl8pPr indent="-317500" lvl="7" marL="3657600" rtl="0">
              <a:spcBef>
                <a:spcPts val="0"/>
              </a:spcBef>
              <a:spcAft>
                <a:spcPts val="0"/>
              </a:spcAft>
              <a:buSzPts val="1400"/>
              <a:buFont typeface="IBM Plex Sans"/>
              <a:buChar char="○"/>
              <a:defRPr>
                <a:latin typeface="IBM Plex Sans"/>
                <a:ea typeface="IBM Plex Sans"/>
                <a:cs typeface="IBM Plex Sans"/>
                <a:sym typeface="IBM Plex Sans"/>
              </a:defRPr>
            </a:lvl8pPr>
            <a:lvl9pPr indent="-317500" lvl="8" marL="4114800" rtl="0">
              <a:spcBef>
                <a:spcPts val="0"/>
              </a:spcBef>
              <a:spcAft>
                <a:spcPts val="0"/>
              </a:spcAft>
              <a:buSzPts val="1400"/>
              <a:buFont typeface="IBM Plex Sans"/>
              <a:buChar char="■"/>
              <a:defRPr>
                <a:latin typeface="IBM Plex Sans"/>
                <a:ea typeface="IBM Plex Sans"/>
                <a:cs typeface="IBM Plex Sans"/>
                <a:sym typeface="IBM Plex Sans"/>
              </a:defRPr>
            </a:lvl9pPr>
          </a:lstStyle>
          <a:p/>
        </p:txBody>
      </p:sp>
      <p:pic>
        <p:nvPicPr>
          <p:cNvPr id="147" name="Google Shape;147;p44"/>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48" name="Shape 148"/>
        <p:cNvGrpSpPr/>
        <p:nvPr/>
      </p:nvGrpSpPr>
      <p:grpSpPr>
        <a:xfrm>
          <a:off x="0" y="0"/>
          <a:ext cx="0" cy="0"/>
          <a:chOff x="0" y="0"/>
          <a:chExt cx="0" cy="0"/>
        </a:xfrm>
      </p:grpSpPr>
      <p:sp>
        <p:nvSpPr>
          <p:cNvPr id="149" name="Google Shape;149;p45"/>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rtl="0">
              <a:lnSpc>
                <a:spcPct val="100000"/>
              </a:lnSpc>
              <a:spcBef>
                <a:spcPts val="0"/>
              </a:spcBef>
              <a:spcAft>
                <a:spcPts val="0"/>
              </a:spcAft>
              <a:buSzPts val="1800"/>
              <a:buFont typeface="IBM Plex Sans"/>
              <a:buNone/>
              <a:defRPr>
                <a:latin typeface="IBM Plex Sans"/>
                <a:ea typeface="IBM Plex Sans"/>
                <a:cs typeface="IBM Plex Sans"/>
                <a:sym typeface="IBM Plex Sans"/>
              </a:defRPr>
            </a:lvl1pPr>
          </a:lstStyle>
          <a:p/>
        </p:txBody>
      </p:sp>
      <p:pic>
        <p:nvPicPr>
          <p:cNvPr id="150" name="Google Shape;150;p45"/>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51" name="Shape 151"/>
        <p:cNvGrpSpPr/>
        <p:nvPr/>
      </p:nvGrpSpPr>
      <p:grpSpPr>
        <a:xfrm>
          <a:off x="0" y="0"/>
          <a:ext cx="0" cy="0"/>
          <a:chOff x="0" y="0"/>
          <a:chExt cx="0" cy="0"/>
        </a:xfrm>
      </p:grpSpPr>
      <p:sp>
        <p:nvSpPr>
          <p:cNvPr id="152" name="Google Shape;152;p46"/>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12000"/>
              <a:buNone/>
              <a:defRPr sz="12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153" name="Google Shape;153;p46"/>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rtl="0" algn="ctr">
              <a:spcBef>
                <a:spcPts val="0"/>
              </a:spcBef>
              <a:spcAft>
                <a:spcPts val="0"/>
              </a:spcAft>
              <a:buClr>
                <a:srgbClr val="E4002C"/>
              </a:buClr>
              <a:buSzPts val="1800"/>
              <a:buFont typeface="IBM Plex Sans"/>
              <a:buChar char="๏"/>
              <a:defRPr>
                <a:latin typeface="IBM Plex Sans"/>
                <a:ea typeface="IBM Plex Sans"/>
                <a:cs typeface="IBM Plex Sans"/>
                <a:sym typeface="IBM Plex Sans"/>
              </a:defRPr>
            </a:lvl1pPr>
            <a:lvl2pPr indent="-317500" lvl="1" marL="914400" rtl="0" algn="ctr">
              <a:spcBef>
                <a:spcPts val="0"/>
              </a:spcBef>
              <a:spcAft>
                <a:spcPts val="0"/>
              </a:spcAft>
              <a:buSzPts val="1400"/>
              <a:buFont typeface="IBM Plex Sans"/>
              <a:buChar char="○"/>
              <a:defRPr>
                <a:latin typeface="IBM Plex Sans"/>
                <a:ea typeface="IBM Plex Sans"/>
                <a:cs typeface="IBM Plex Sans"/>
                <a:sym typeface="IBM Plex Sans"/>
              </a:defRPr>
            </a:lvl2pPr>
            <a:lvl3pPr indent="-317500" lvl="2" marL="1371600" rtl="0" algn="ctr">
              <a:spcBef>
                <a:spcPts val="0"/>
              </a:spcBef>
              <a:spcAft>
                <a:spcPts val="0"/>
              </a:spcAft>
              <a:buSzPts val="1400"/>
              <a:buFont typeface="IBM Plex Sans"/>
              <a:buChar char="■"/>
              <a:defRPr>
                <a:latin typeface="IBM Plex Sans"/>
                <a:ea typeface="IBM Plex Sans"/>
                <a:cs typeface="IBM Plex Sans"/>
                <a:sym typeface="IBM Plex Sans"/>
              </a:defRPr>
            </a:lvl3pPr>
            <a:lvl4pPr indent="-317500" lvl="3" marL="1828800" rtl="0" algn="ctr">
              <a:spcBef>
                <a:spcPts val="0"/>
              </a:spcBef>
              <a:spcAft>
                <a:spcPts val="0"/>
              </a:spcAft>
              <a:buSzPts val="1400"/>
              <a:buFont typeface="IBM Plex Sans"/>
              <a:buChar char="●"/>
              <a:defRPr>
                <a:latin typeface="IBM Plex Sans"/>
                <a:ea typeface="IBM Plex Sans"/>
                <a:cs typeface="IBM Plex Sans"/>
                <a:sym typeface="IBM Plex Sans"/>
              </a:defRPr>
            </a:lvl4pPr>
            <a:lvl5pPr indent="-317500" lvl="4" marL="2286000" rtl="0" algn="ctr">
              <a:spcBef>
                <a:spcPts val="0"/>
              </a:spcBef>
              <a:spcAft>
                <a:spcPts val="0"/>
              </a:spcAft>
              <a:buSzPts val="1400"/>
              <a:buFont typeface="IBM Plex Sans"/>
              <a:buChar char="○"/>
              <a:defRPr>
                <a:latin typeface="IBM Plex Sans"/>
                <a:ea typeface="IBM Plex Sans"/>
                <a:cs typeface="IBM Plex Sans"/>
                <a:sym typeface="IBM Plex Sans"/>
              </a:defRPr>
            </a:lvl5pPr>
            <a:lvl6pPr indent="-317500" lvl="5" marL="2743200" rtl="0" algn="ctr">
              <a:spcBef>
                <a:spcPts val="0"/>
              </a:spcBef>
              <a:spcAft>
                <a:spcPts val="0"/>
              </a:spcAft>
              <a:buSzPts val="1400"/>
              <a:buFont typeface="IBM Plex Sans"/>
              <a:buChar char="■"/>
              <a:defRPr>
                <a:latin typeface="IBM Plex Sans"/>
                <a:ea typeface="IBM Plex Sans"/>
                <a:cs typeface="IBM Plex Sans"/>
                <a:sym typeface="IBM Plex Sans"/>
              </a:defRPr>
            </a:lvl6pPr>
            <a:lvl7pPr indent="-317500" lvl="6" marL="3200400" rtl="0" algn="ctr">
              <a:spcBef>
                <a:spcPts val="0"/>
              </a:spcBef>
              <a:spcAft>
                <a:spcPts val="0"/>
              </a:spcAft>
              <a:buSzPts val="1400"/>
              <a:buFont typeface="IBM Plex Sans"/>
              <a:buChar char="●"/>
              <a:defRPr>
                <a:latin typeface="IBM Plex Sans"/>
                <a:ea typeface="IBM Plex Sans"/>
                <a:cs typeface="IBM Plex Sans"/>
                <a:sym typeface="IBM Plex Sans"/>
              </a:defRPr>
            </a:lvl7pPr>
            <a:lvl8pPr indent="-317500" lvl="7" marL="3657600" rtl="0" algn="ctr">
              <a:spcBef>
                <a:spcPts val="0"/>
              </a:spcBef>
              <a:spcAft>
                <a:spcPts val="0"/>
              </a:spcAft>
              <a:buSzPts val="1400"/>
              <a:buFont typeface="IBM Plex Sans"/>
              <a:buChar char="○"/>
              <a:defRPr>
                <a:latin typeface="IBM Plex Sans"/>
                <a:ea typeface="IBM Plex Sans"/>
                <a:cs typeface="IBM Plex Sans"/>
                <a:sym typeface="IBM Plex Sans"/>
              </a:defRPr>
            </a:lvl8pPr>
            <a:lvl9pPr indent="-317500" lvl="8" marL="4114800" rtl="0" algn="ctr">
              <a:spcBef>
                <a:spcPts val="0"/>
              </a:spcBef>
              <a:spcAft>
                <a:spcPts val="0"/>
              </a:spcAft>
              <a:buSzPts val="1400"/>
              <a:buFont typeface="IBM Plex Sans"/>
              <a:buChar char="■"/>
              <a:defRPr>
                <a:latin typeface="IBM Plex Sans"/>
                <a:ea typeface="IBM Plex Sans"/>
                <a:cs typeface="IBM Plex Sans"/>
                <a:sym typeface="IBM Plex Sans"/>
              </a:defRPr>
            </a:lvl9pPr>
          </a:lstStyle>
          <a:p/>
        </p:txBody>
      </p:sp>
      <p:pic>
        <p:nvPicPr>
          <p:cNvPr id="154" name="Google Shape;154;p46"/>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5" name="Shape 155"/>
        <p:cNvGrpSpPr/>
        <p:nvPr/>
      </p:nvGrpSpPr>
      <p:grpSpPr>
        <a:xfrm>
          <a:off x="0" y="0"/>
          <a:ext cx="0" cy="0"/>
          <a:chOff x="0" y="0"/>
          <a:chExt cx="0" cy="0"/>
        </a:xfrm>
      </p:grpSpPr>
      <p:pic>
        <p:nvPicPr>
          <p:cNvPr id="156" name="Google Shape;156;p47"/>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TITLE_AND_BODY_1">
    <p:spTree>
      <p:nvGrpSpPr>
        <p:cNvPr id="157" name="Shape 157"/>
        <p:cNvGrpSpPr/>
        <p:nvPr/>
      </p:nvGrpSpPr>
      <p:grpSpPr>
        <a:xfrm>
          <a:off x="0" y="0"/>
          <a:ext cx="0" cy="0"/>
          <a:chOff x="0" y="0"/>
          <a:chExt cx="0" cy="0"/>
        </a:xfrm>
      </p:grpSpPr>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1">
  <p:cSld name="ONE_COLUMN_TEXT_1">
    <p:bg>
      <p:bgPr>
        <a:solidFill>
          <a:srgbClr val="E4002C"/>
        </a:solidFill>
      </p:bgPr>
    </p:bg>
    <p:spTree>
      <p:nvGrpSpPr>
        <p:cNvPr id="158" name="Shape 158"/>
        <p:cNvGrpSpPr/>
        <p:nvPr/>
      </p:nvGrpSpPr>
      <p:grpSpPr>
        <a:xfrm>
          <a:off x="0" y="0"/>
          <a:ext cx="0" cy="0"/>
          <a:chOff x="0" y="0"/>
          <a:chExt cx="0" cy="0"/>
        </a:xfrm>
      </p:grpSpPr>
      <p:sp>
        <p:nvSpPr>
          <p:cNvPr id="159" name="Google Shape;159;p49"/>
          <p:cNvSpPr/>
          <p:nvPr/>
        </p:nvSpPr>
        <p:spPr>
          <a:xfrm>
            <a:off x="713550" y="898209"/>
            <a:ext cx="7716900" cy="9156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t/>
            </a:r>
            <a:endParaRPr b="1" sz="5100">
              <a:solidFill>
                <a:srgbClr val="FFFFFF"/>
              </a:solidFill>
              <a:latin typeface="Nunito"/>
              <a:ea typeface="Nunito"/>
              <a:cs typeface="Nunito"/>
              <a:sym typeface="Nunito"/>
            </a:endParaRPr>
          </a:p>
        </p:txBody>
      </p:sp>
      <p:sp>
        <p:nvSpPr>
          <p:cNvPr id="160" name="Google Shape;160;p49"/>
          <p:cNvSpPr txBox="1"/>
          <p:nvPr/>
        </p:nvSpPr>
        <p:spPr>
          <a:xfrm>
            <a:off x="1414425" y="1813800"/>
            <a:ext cx="6274500" cy="52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t/>
            </a:r>
            <a:endParaRPr sz="2200">
              <a:solidFill>
                <a:schemeClr val="lt1"/>
              </a:solidFill>
              <a:latin typeface="Calibri"/>
              <a:ea typeface="Calibri"/>
              <a:cs typeface="Calibri"/>
              <a:sym typeface="Calibri"/>
            </a:endParaRPr>
          </a:p>
        </p:txBody>
      </p:sp>
      <p:pic>
        <p:nvPicPr>
          <p:cNvPr id="161" name="Google Shape;161;p49"/>
          <p:cNvPicPr preferRelativeResize="0"/>
          <p:nvPr/>
        </p:nvPicPr>
        <p:blipFill>
          <a:blip r:embed="rId2">
            <a:alphaModFix/>
          </a:blip>
          <a:stretch>
            <a:fillRect/>
          </a:stretch>
        </p:blipFill>
        <p:spPr>
          <a:xfrm>
            <a:off x="6878575" y="4327175"/>
            <a:ext cx="2049425" cy="687201"/>
          </a:xfrm>
          <a:prstGeom prst="rect">
            <a:avLst/>
          </a:prstGeom>
          <a:noFill/>
          <a:ln>
            <a:noFill/>
          </a:ln>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letely Blank">
  <p:cSld name="CUSTOM_4">
    <p:spTree>
      <p:nvGrpSpPr>
        <p:cNvPr id="162" name="Shape 162"/>
        <p:cNvGrpSpPr/>
        <p:nvPr/>
      </p:nvGrpSpPr>
      <p:grpSpPr>
        <a:xfrm>
          <a:off x="0" y="0"/>
          <a:ext cx="0" cy="0"/>
          <a:chOff x="0" y="0"/>
          <a:chExt cx="0" cy="0"/>
        </a:xfrm>
      </p:grpSpPr>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1">
  <p:cSld name="BLANK_1">
    <p:bg>
      <p:bgPr>
        <a:solidFill>
          <a:schemeClr val="lt1"/>
        </a:solidFill>
      </p:bgPr>
    </p:bg>
    <p:spTree>
      <p:nvGrpSpPr>
        <p:cNvPr id="163" name="Shape 163"/>
        <p:cNvGrpSpPr/>
        <p:nvPr/>
      </p:nvGrpSpPr>
      <p:grpSpPr>
        <a:xfrm>
          <a:off x="0" y="0"/>
          <a:ext cx="0" cy="0"/>
          <a:chOff x="0" y="0"/>
          <a:chExt cx="0" cy="0"/>
        </a:xfrm>
      </p:grpSpPr>
      <p:pic>
        <p:nvPicPr>
          <p:cNvPr id="164" name="Google Shape;164;p51"/>
          <p:cNvPicPr preferRelativeResize="0"/>
          <p:nvPr/>
        </p:nvPicPr>
        <p:blipFill>
          <a:blip r:embed="rId2">
            <a:alphaModFix/>
          </a:blip>
          <a:stretch>
            <a:fillRect/>
          </a:stretch>
        </p:blipFill>
        <p:spPr>
          <a:xfrm>
            <a:off x="6537950" y="3974075"/>
            <a:ext cx="2606049" cy="1169425"/>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4" name="Shape 24"/>
        <p:cNvGrpSpPr/>
        <p:nvPr/>
      </p:nvGrpSpPr>
      <p:grpSpPr>
        <a:xfrm>
          <a:off x="0" y="0"/>
          <a:ext cx="0" cy="0"/>
          <a:chOff x="0" y="0"/>
          <a:chExt cx="0" cy="0"/>
        </a:xfrm>
      </p:grpSpPr>
      <p:sp>
        <p:nvSpPr>
          <p:cNvPr id="25" name="Google Shape;25;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Font typeface="IBM Plex Sans"/>
              <a:buNone/>
              <a:defRPr>
                <a:latin typeface="IBM Plex Sans"/>
                <a:ea typeface="IBM Plex Sans"/>
                <a:cs typeface="IBM Plex Sans"/>
                <a:sym typeface="IBM Plex Sans"/>
              </a:defRPr>
            </a:lvl1pPr>
            <a:lvl2pPr lvl="1" rtl="0">
              <a:spcBef>
                <a:spcPts val="0"/>
              </a:spcBef>
              <a:spcAft>
                <a:spcPts val="0"/>
              </a:spcAft>
              <a:buSzPts val="2800"/>
              <a:buFont typeface="IBM Plex Sans"/>
              <a:buNone/>
              <a:defRPr>
                <a:latin typeface="IBM Plex Sans"/>
                <a:ea typeface="IBM Plex Sans"/>
                <a:cs typeface="IBM Plex Sans"/>
                <a:sym typeface="IBM Plex Sans"/>
              </a:defRPr>
            </a:lvl2pPr>
            <a:lvl3pPr lvl="2" rtl="0">
              <a:spcBef>
                <a:spcPts val="0"/>
              </a:spcBef>
              <a:spcAft>
                <a:spcPts val="0"/>
              </a:spcAft>
              <a:buSzPts val="2800"/>
              <a:buFont typeface="IBM Plex Sans"/>
              <a:buNone/>
              <a:defRPr>
                <a:latin typeface="IBM Plex Sans"/>
                <a:ea typeface="IBM Plex Sans"/>
                <a:cs typeface="IBM Plex Sans"/>
                <a:sym typeface="IBM Plex Sans"/>
              </a:defRPr>
            </a:lvl3pPr>
            <a:lvl4pPr lvl="3" rtl="0">
              <a:spcBef>
                <a:spcPts val="0"/>
              </a:spcBef>
              <a:spcAft>
                <a:spcPts val="0"/>
              </a:spcAft>
              <a:buSzPts val="2800"/>
              <a:buFont typeface="IBM Plex Sans"/>
              <a:buNone/>
              <a:defRPr>
                <a:latin typeface="IBM Plex Sans"/>
                <a:ea typeface="IBM Plex Sans"/>
                <a:cs typeface="IBM Plex Sans"/>
                <a:sym typeface="IBM Plex Sans"/>
              </a:defRPr>
            </a:lvl4pPr>
            <a:lvl5pPr lvl="4" rtl="0">
              <a:spcBef>
                <a:spcPts val="0"/>
              </a:spcBef>
              <a:spcAft>
                <a:spcPts val="0"/>
              </a:spcAft>
              <a:buSzPts val="2800"/>
              <a:buFont typeface="IBM Plex Sans"/>
              <a:buNone/>
              <a:defRPr>
                <a:latin typeface="IBM Plex Sans"/>
                <a:ea typeface="IBM Plex Sans"/>
                <a:cs typeface="IBM Plex Sans"/>
                <a:sym typeface="IBM Plex Sans"/>
              </a:defRPr>
            </a:lvl5pPr>
            <a:lvl6pPr lvl="5" rtl="0">
              <a:spcBef>
                <a:spcPts val="0"/>
              </a:spcBef>
              <a:spcAft>
                <a:spcPts val="0"/>
              </a:spcAft>
              <a:buSzPts val="2800"/>
              <a:buFont typeface="IBM Plex Sans"/>
              <a:buNone/>
              <a:defRPr>
                <a:latin typeface="IBM Plex Sans"/>
                <a:ea typeface="IBM Plex Sans"/>
                <a:cs typeface="IBM Plex Sans"/>
                <a:sym typeface="IBM Plex Sans"/>
              </a:defRPr>
            </a:lvl6pPr>
            <a:lvl7pPr lvl="6" rtl="0">
              <a:spcBef>
                <a:spcPts val="0"/>
              </a:spcBef>
              <a:spcAft>
                <a:spcPts val="0"/>
              </a:spcAft>
              <a:buSzPts val="2800"/>
              <a:buFont typeface="IBM Plex Sans"/>
              <a:buNone/>
              <a:defRPr>
                <a:latin typeface="IBM Plex Sans"/>
                <a:ea typeface="IBM Plex Sans"/>
                <a:cs typeface="IBM Plex Sans"/>
                <a:sym typeface="IBM Plex Sans"/>
              </a:defRPr>
            </a:lvl7pPr>
            <a:lvl8pPr lvl="7" rtl="0">
              <a:spcBef>
                <a:spcPts val="0"/>
              </a:spcBef>
              <a:spcAft>
                <a:spcPts val="0"/>
              </a:spcAft>
              <a:buSzPts val="2800"/>
              <a:buFont typeface="IBM Plex Sans"/>
              <a:buNone/>
              <a:defRPr>
                <a:latin typeface="IBM Plex Sans"/>
                <a:ea typeface="IBM Plex Sans"/>
                <a:cs typeface="IBM Plex Sans"/>
                <a:sym typeface="IBM Plex Sans"/>
              </a:defRPr>
            </a:lvl8pPr>
            <a:lvl9pPr lvl="8" rtl="0">
              <a:spcBef>
                <a:spcPts val="0"/>
              </a:spcBef>
              <a:spcAft>
                <a:spcPts val="0"/>
              </a:spcAft>
              <a:buSzPts val="2800"/>
              <a:buFont typeface="IBM Plex Sans"/>
              <a:buNone/>
              <a:defRPr>
                <a:latin typeface="IBM Plex Sans"/>
                <a:ea typeface="IBM Plex Sans"/>
                <a:cs typeface="IBM Plex Sans"/>
                <a:sym typeface="IBM Plex Sans"/>
              </a:defRPr>
            </a:lvl9pPr>
          </a:lstStyle>
          <a:p/>
        </p:txBody>
      </p:sp>
      <p:pic>
        <p:nvPicPr>
          <p:cNvPr id="26" name="Google Shape;26;p6"/>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1">
  <p:cSld name="SECTION_HEADER_1">
    <p:spTree>
      <p:nvGrpSpPr>
        <p:cNvPr id="165" name="Shape 165"/>
        <p:cNvGrpSpPr/>
        <p:nvPr/>
      </p:nvGrpSpPr>
      <p:grpSpPr>
        <a:xfrm>
          <a:off x="0" y="0"/>
          <a:ext cx="0" cy="0"/>
          <a:chOff x="0" y="0"/>
          <a:chExt cx="0" cy="0"/>
        </a:xfrm>
      </p:grpSpPr>
      <p:sp>
        <p:nvSpPr>
          <p:cNvPr id="166" name="Google Shape;166;p52"/>
          <p:cNvSpPr txBox="1"/>
          <p:nvPr/>
        </p:nvSpPr>
        <p:spPr>
          <a:xfrm>
            <a:off x="311700" y="445025"/>
            <a:ext cx="8520600" cy="572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SzPts val="990"/>
              <a:buNone/>
            </a:pPr>
            <a:r>
              <a:t/>
            </a:r>
            <a:endParaRPr sz="3020">
              <a:solidFill>
                <a:srgbClr val="E8004C"/>
              </a:solidFill>
              <a:latin typeface="Nunito"/>
              <a:ea typeface="Nunito"/>
              <a:cs typeface="Nunito"/>
              <a:sym typeface="Nunito"/>
            </a:endParaRPr>
          </a:p>
        </p:txBody>
      </p:sp>
      <p:sp>
        <p:nvSpPr>
          <p:cNvPr id="167" name="Google Shape;167;p52"/>
          <p:cNvSpPr txBox="1"/>
          <p:nvPr>
            <p:ph idx="1" type="body"/>
          </p:nvPr>
        </p:nvSpPr>
        <p:spPr>
          <a:xfrm>
            <a:off x="311700" y="1152475"/>
            <a:ext cx="8520600" cy="3416400"/>
          </a:xfrm>
          <a:prstGeom prst="rect">
            <a:avLst/>
          </a:prstGeom>
          <a:ln>
            <a:noFill/>
          </a:ln>
        </p:spPr>
        <p:txBody>
          <a:bodyPr anchorCtr="0" anchor="t" bIns="91425" lIns="91425" spcFirstLastPara="1" rIns="91425" wrap="square" tIns="91425">
            <a:normAutofit/>
          </a:bodyPr>
          <a:lstStyle>
            <a:lvl1pPr indent="-361950" lvl="0" marL="457200" rtl="0">
              <a:spcBef>
                <a:spcPts val="0"/>
              </a:spcBef>
              <a:spcAft>
                <a:spcPts val="0"/>
              </a:spcAft>
              <a:buClr>
                <a:srgbClr val="E8004C"/>
              </a:buClr>
              <a:buSzPts val="2100"/>
              <a:buFont typeface="Calibri"/>
              <a:buChar char="๏"/>
              <a:defRPr>
                <a:solidFill>
                  <a:srgbClr val="1A1A1A"/>
                </a:solidFill>
                <a:latin typeface="Calibri"/>
                <a:ea typeface="Calibri"/>
                <a:cs typeface="Calibri"/>
                <a:sym typeface="Calibri"/>
              </a:defRPr>
            </a:lvl1pPr>
            <a:lvl2pPr indent="-349250" lvl="1" marL="914400" rtl="0">
              <a:spcBef>
                <a:spcPts val="0"/>
              </a:spcBef>
              <a:spcAft>
                <a:spcPts val="0"/>
              </a:spcAft>
              <a:buClr>
                <a:srgbClr val="E8004C"/>
              </a:buClr>
              <a:buSzPts val="1900"/>
              <a:buFont typeface="Calibri"/>
              <a:buChar char="○"/>
              <a:defRPr>
                <a:solidFill>
                  <a:srgbClr val="1A1A1A"/>
                </a:solidFill>
                <a:latin typeface="Calibri"/>
                <a:ea typeface="Calibri"/>
                <a:cs typeface="Calibri"/>
                <a:sym typeface="Calibri"/>
              </a:defRPr>
            </a:lvl2pPr>
            <a:lvl3pPr indent="-317500" lvl="2" marL="1371600" rtl="0">
              <a:spcBef>
                <a:spcPts val="0"/>
              </a:spcBef>
              <a:spcAft>
                <a:spcPts val="0"/>
              </a:spcAft>
              <a:buClr>
                <a:srgbClr val="E8004C"/>
              </a:buClr>
              <a:buSzPts val="1400"/>
              <a:buFont typeface="Calibri"/>
              <a:buChar char="回"/>
              <a:defRPr>
                <a:solidFill>
                  <a:srgbClr val="1A1A1A"/>
                </a:solidFill>
                <a:latin typeface="Calibri"/>
                <a:ea typeface="Calibri"/>
                <a:cs typeface="Calibri"/>
                <a:sym typeface="Calibri"/>
              </a:defRPr>
            </a:lvl3pPr>
            <a:lvl4pPr indent="-317500" lvl="3" marL="1828800" rtl="0">
              <a:spcBef>
                <a:spcPts val="0"/>
              </a:spcBef>
              <a:spcAft>
                <a:spcPts val="0"/>
              </a:spcAft>
              <a:buClr>
                <a:srgbClr val="E8004C"/>
              </a:buClr>
              <a:buSzPts val="1400"/>
              <a:buFont typeface="Calibri"/>
              <a:buChar char="●"/>
              <a:defRPr>
                <a:solidFill>
                  <a:srgbClr val="1A1A1A"/>
                </a:solidFill>
                <a:latin typeface="Calibri"/>
                <a:ea typeface="Calibri"/>
                <a:cs typeface="Calibri"/>
                <a:sym typeface="Calibri"/>
              </a:defRPr>
            </a:lvl4pPr>
            <a:lvl5pPr indent="-317500" lvl="4" marL="2286000" rtl="0">
              <a:spcBef>
                <a:spcPts val="0"/>
              </a:spcBef>
              <a:spcAft>
                <a:spcPts val="0"/>
              </a:spcAft>
              <a:buClr>
                <a:srgbClr val="E8004C"/>
              </a:buClr>
              <a:buSzPts val="1400"/>
              <a:buFont typeface="Calibri"/>
              <a:buChar char="○"/>
              <a:defRPr>
                <a:solidFill>
                  <a:srgbClr val="1A1A1A"/>
                </a:solidFill>
                <a:latin typeface="Calibri"/>
                <a:ea typeface="Calibri"/>
                <a:cs typeface="Calibri"/>
                <a:sym typeface="Calibri"/>
              </a:defRPr>
            </a:lvl5pPr>
            <a:lvl6pPr indent="-317500" lvl="5" marL="2743200" rtl="0">
              <a:spcBef>
                <a:spcPts val="0"/>
              </a:spcBef>
              <a:spcAft>
                <a:spcPts val="0"/>
              </a:spcAft>
              <a:buClr>
                <a:srgbClr val="E8004C"/>
              </a:buClr>
              <a:buSzPts val="1400"/>
              <a:buFont typeface="Calibri"/>
              <a:buChar char="■"/>
              <a:defRPr>
                <a:solidFill>
                  <a:srgbClr val="1A1A1A"/>
                </a:solidFill>
                <a:latin typeface="Calibri"/>
                <a:ea typeface="Calibri"/>
                <a:cs typeface="Calibri"/>
                <a:sym typeface="Calibri"/>
              </a:defRPr>
            </a:lvl6pPr>
            <a:lvl7pPr indent="-317500" lvl="6" marL="3200400" rtl="0">
              <a:spcBef>
                <a:spcPts val="0"/>
              </a:spcBef>
              <a:spcAft>
                <a:spcPts val="0"/>
              </a:spcAft>
              <a:buClr>
                <a:srgbClr val="E8004C"/>
              </a:buClr>
              <a:buSzPts val="1400"/>
              <a:buFont typeface="Calibri"/>
              <a:buChar char="●"/>
              <a:defRPr>
                <a:solidFill>
                  <a:srgbClr val="1A1A1A"/>
                </a:solidFill>
                <a:latin typeface="Calibri"/>
                <a:ea typeface="Calibri"/>
                <a:cs typeface="Calibri"/>
                <a:sym typeface="Calibri"/>
              </a:defRPr>
            </a:lvl7pPr>
            <a:lvl8pPr indent="-317500" lvl="7" marL="3657600" rtl="0">
              <a:spcBef>
                <a:spcPts val="0"/>
              </a:spcBef>
              <a:spcAft>
                <a:spcPts val="0"/>
              </a:spcAft>
              <a:buClr>
                <a:srgbClr val="E8004C"/>
              </a:buClr>
              <a:buSzPts val="1400"/>
              <a:buFont typeface="Calibri"/>
              <a:buChar char="○"/>
              <a:defRPr>
                <a:solidFill>
                  <a:srgbClr val="1A1A1A"/>
                </a:solidFill>
                <a:latin typeface="Calibri"/>
                <a:ea typeface="Calibri"/>
                <a:cs typeface="Calibri"/>
                <a:sym typeface="Calibri"/>
              </a:defRPr>
            </a:lvl8pPr>
            <a:lvl9pPr indent="-317500" lvl="8" marL="4114800" rtl="0">
              <a:spcBef>
                <a:spcPts val="0"/>
              </a:spcBef>
              <a:spcAft>
                <a:spcPts val="0"/>
              </a:spcAft>
              <a:buClr>
                <a:srgbClr val="E8004C"/>
              </a:buClr>
              <a:buSzPts val="1400"/>
              <a:buFont typeface="Calibri"/>
              <a:buChar char="■"/>
              <a:defRPr>
                <a:solidFill>
                  <a:srgbClr val="1A1A1A"/>
                </a:solidFill>
                <a:latin typeface="Calibri"/>
                <a:ea typeface="Calibri"/>
                <a:cs typeface="Calibri"/>
                <a:sym typeface="Calibri"/>
              </a:defRPr>
            </a:lvl9pPr>
          </a:lstStyle>
          <a:p/>
        </p:txBody>
      </p:sp>
      <p:sp>
        <p:nvSpPr>
          <p:cNvPr id="168" name="Google Shape;168;p52"/>
          <p:cNvSpPr/>
          <p:nvPr/>
        </p:nvSpPr>
        <p:spPr>
          <a:xfrm>
            <a:off x="7598775" y="-300250"/>
            <a:ext cx="1370700" cy="1370700"/>
          </a:xfrm>
          <a:prstGeom prst="ellipse">
            <a:avLst/>
          </a:prstGeom>
          <a:solidFill>
            <a:srgbClr val="BBCD00">
              <a:alpha val="86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 name="Google Shape;169;p52"/>
          <p:cNvSpPr/>
          <p:nvPr/>
        </p:nvSpPr>
        <p:spPr>
          <a:xfrm>
            <a:off x="8244625" y="802850"/>
            <a:ext cx="657600" cy="657600"/>
          </a:xfrm>
          <a:prstGeom prst="ellipse">
            <a:avLst/>
          </a:prstGeom>
          <a:solidFill>
            <a:srgbClr val="33682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0" name="Google Shape;170;p52"/>
          <p:cNvSpPr/>
          <p:nvPr/>
        </p:nvSpPr>
        <p:spPr>
          <a:xfrm>
            <a:off x="8150075" y="708300"/>
            <a:ext cx="846600" cy="846600"/>
          </a:xfrm>
          <a:prstGeom prst="ellipse">
            <a:avLst/>
          </a:prstGeom>
          <a:noFill/>
          <a:ln cap="flat" cmpd="sng" w="9525">
            <a:solidFill>
              <a:srgbClr val="33682D"/>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 name="Google Shape;171;p52"/>
          <p:cNvSpPr/>
          <p:nvPr/>
        </p:nvSpPr>
        <p:spPr>
          <a:xfrm>
            <a:off x="376550" y="4217275"/>
            <a:ext cx="1207800" cy="1207800"/>
          </a:xfrm>
          <a:prstGeom prst="donut">
            <a:avLst>
              <a:gd fmla="val 42915" name="adj"/>
            </a:avLst>
          </a:prstGeom>
          <a:solidFill>
            <a:srgbClr val="ED4A00">
              <a:alpha val="86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p52"/>
          <p:cNvSpPr/>
          <p:nvPr/>
        </p:nvSpPr>
        <p:spPr>
          <a:xfrm>
            <a:off x="-122175" y="2933250"/>
            <a:ext cx="1177500" cy="1177500"/>
          </a:xfrm>
          <a:prstGeom prst="ellipse">
            <a:avLst/>
          </a:prstGeom>
          <a:noFill/>
          <a:ln cap="flat" cmpd="sng" w="9525">
            <a:solidFill>
              <a:srgbClr val="D71D62"/>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p52"/>
          <p:cNvSpPr/>
          <p:nvPr/>
        </p:nvSpPr>
        <p:spPr>
          <a:xfrm>
            <a:off x="1055325" y="3904575"/>
            <a:ext cx="206100" cy="206100"/>
          </a:xfrm>
          <a:prstGeom prst="ellipse">
            <a:avLst/>
          </a:prstGeom>
          <a:solidFill>
            <a:srgbClr val="F8BB00">
              <a:alpha val="8667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4" name="Google Shape;174;p52"/>
          <p:cNvSpPr/>
          <p:nvPr/>
        </p:nvSpPr>
        <p:spPr>
          <a:xfrm>
            <a:off x="137775" y="3193200"/>
            <a:ext cx="657600" cy="657600"/>
          </a:xfrm>
          <a:prstGeom prst="ellipse">
            <a:avLst/>
          </a:prstGeom>
          <a:solidFill>
            <a:srgbClr val="E8004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letely Blank 2">
  <p:cSld name="CUSTOM_4_2">
    <p:spTree>
      <p:nvGrpSpPr>
        <p:cNvPr id="175" name="Shape 175"/>
        <p:cNvGrpSpPr/>
        <p:nvPr/>
      </p:nvGrpSpPr>
      <p:grpSpPr>
        <a:xfrm>
          <a:off x="0" y="0"/>
          <a:ext cx="0" cy="0"/>
          <a:chOff x="0" y="0"/>
          <a:chExt cx="0" cy="0"/>
        </a:xfrm>
      </p:grpSpPr>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1">
  <p:cSld name="TITLE_ONLY_1">
    <p:spTree>
      <p:nvGrpSpPr>
        <p:cNvPr id="176" name="Shape 176"/>
        <p:cNvGrpSpPr/>
        <p:nvPr/>
      </p:nvGrpSpPr>
      <p:grpSpPr>
        <a:xfrm>
          <a:off x="0" y="0"/>
          <a:ext cx="0" cy="0"/>
          <a:chOff x="0" y="0"/>
          <a:chExt cx="0" cy="0"/>
        </a:xfrm>
      </p:grpSpPr>
      <p:sp>
        <p:nvSpPr>
          <p:cNvPr id="177" name="Google Shape;177;p5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Font typeface="IBM Plex Sans"/>
              <a:buNone/>
              <a:defRPr>
                <a:latin typeface="IBM Plex Sans"/>
                <a:ea typeface="IBM Plex Sans"/>
                <a:cs typeface="IBM Plex Sans"/>
                <a:sym typeface="IBM Plex Sans"/>
              </a:defRPr>
            </a:lvl1pPr>
            <a:lvl2pPr lvl="1" rtl="0">
              <a:spcBef>
                <a:spcPts val="0"/>
              </a:spcBef>
              <a:spcAft>
                <a:spcPts val="0"/>
              </a:spcAft>
              <a:buSzPts val="2800"/>
              <a:buFont typeface="IBM Plex Sans"/>
              <a:buNone/>
              <a:defRPr>
                <a:latin typeface="IBM Plex Sans"/>
                <a:ea typeface="IBM Plex Sans"/>
                <a:cs typeface="IBM Plex Sans"/>
                <a:sym typeface="IBM Plex Sans"/>
              </a:defRPr>
            </a:lvl2pPr>
            <a:lvl3pPr lvl="2" rtl="0">
              <a:spcBef>
                <a:spcPts val="0"/>
              </a:spcBef>
              <a:spcAft>
                <a:spcPts val="0"/>
              </a:spcAft>
              <a:buSzPts val="2800"/>
              <a:buFont typeface="IBM Plex Sans"/>
              <a:buNone/>
              <a:defRPr>
                <a:latin typeface="IBM Plex Sans"/>
                <a:ea typeface="IBM Plex Sans"/>
                <a:cs typeface="IBM Plex Sans"/>
                <a:sym typeface="IBM Plex Sans"/>
              </a:defRPr>
            </a:lvl3pPr>
            <a:lvl4pPr lvl="3" rtl="0">
              <a:spcBef>
                <a:spcPts val="0"/>
              </a:spcBef>
              <a:spcAft>
                <a:spcPts val="0"/>
              </a:spcAft>
              <a:buSzPts val="2800"/>
              <a:buFont typeface="IBM Plex Sans"/>
              <a:buNone/>
              <a:defRPr>
                <a:latin typeface="IBM Plex Sans"/>
                <a:ea typeface="IBM Plex Sans"/>
                <a:cs typeface="IBM Plex Sans"/>
                <a:sym typeface="IBM Plex Sans"/>
              </a:defRPr>
            </a:lvl4pPr>
            <a:lvl5pPr lvl="4" rtl="0">
              <a:spcBef>
                <a:spcPts val="0"/>
              </a:spcBef>
              <a:spcAft>
                <a:spcPts val="0"/>
              </a:spcAft>
              <a:buSzPts val="2800"/>
              <a:buFont typeface="IBM Plex Sans"/>
              <a:buNone/>
              <a:defRPr>
                <a:latin typeface="IBM Plex Sans"/>
                <a:ea typeface="IBM Plex Sans"/>
                <a:cs typeface="IBM Plex Sans"/>
                <a:sym typeface="IBM Plex Sans"/>
              </a:defRPr>
            </a:lvl5pPr>
            <a:lvl6pPr lvl="5" rtl="0">
              <a:spcBef>
                <a:spcPts val="0"/>
              </a:spcBef>
              <a:spcAft>
                <a:spcPts val="0"/>
              </a:spcAft>
              <a:buSzPts val="2800"/>
              <a:buFont typeface="IBM Plex Sans"/>
              <a:buNone/>
              <a:defRPr>
                <a:latin typeface="IBM Plex Sans"/>
                <a:ea typeface="IBM Plex Sans"/>
                <a:cs typeface="IBM Plex Sans"/>
                <a:sym typeface="IBM Plex Sans"/>
              </a:defRPr>
            </a:lvl6pPr>
            <a:lvl7pPr lvl="6" rtl="0">
              <a:spcBef>
                <a:spcPts val="0"/>
              </a:spcBef>
              <a:spcAft>
                <a:spcPts val="0"/>
              </a:spcAft>
              <a:buSzPts val="2800"/>
              <a:buFont typeface="IBM Plex Sans"/>
              <a:buNone/>
              <a:defRPr>
                <a:latin typeface="IBM Plex Sans"/>
                <a:ea typeface="IBM Plex Sans"/>
                <a:cs typeface="IBM Plex Sans"/>
                <a:sym typeface="IBM Plex Sans"/>
              </a:defRPr>
            </a:lvl7pPr>
            <a:lvl8pPr lvl="7" rtl="0">
              <a:spcBef>
                <a:spcPts val="0"/>
              </a:spcBef>
              <a:spcAft>
                <a:spcPts val="0"/>
              </a:spcAft>
              <a:buSzPts val="2800"/>
              <a:buFont typeface="IBM Plex Sans"/>
              <a:buNone/>
              <a:defRPr>
                <a:latin typeface="IBM Plex Sans"/>
                <a:ea typeface="IBM Plex Sans"/>
                <a:cs typeface="IBM Plex Sans"/>
                <a:sym typeface="IBM Plex Sans"/>
              </a:defRPr>
            </a:lvl8pPr>
            <a:lvl9pPr lvl="8" rtl="0">
              <a:spcBef>
                <a:spcPts val="0"/>
              </a:spcBef>
              <a:spcAft>
                <a:spcPts val="0"/>
              </a:spcAft>
              <a:buSzPts val="2800"/>
              <a:buFont typeface="IBM Plex Sans"/>
              <a:buNone/>
              <a:defRPr>
                <a:latin typeface="IBM Plex Sans"/>
                <a:ea typeface="IBM Plex Sans"/>
                <a:cs typeface="IBM Plex Sans"/>
                <a:sym typeface="IBM Plex Sans"/>
              </a:defRPr>
            </a:lvl9pPr>
          </a:lstStyle>
          <a:p/>
        </p:txBody>
      </p:sp>
      <p:pic>
        <p:nvPicPr>
          <p:cNvPr id="178" name="Google Shape;178;p54"/>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_3">
  <p:cSld name="BLANK_3">
    <p:spTree>
      <p:nvGrpSpPr>
        <p:cNvPr id="179" name="Shape 179"/>
        <p:cNvGrpSpPr/>
        <p:nvPr/>
      </p:nvGrpSpPr>
      <p:grpSpPr>
        <a:xfrm>
          <a:off x="0" y="0"/>
          <a:ext cx="0" cy="0"/>
          <a:chOff x="0" y="0"/>
          <a:chExt cx="0" cy="0"/>
        </a:xfrm>
      </p:grpSpPr>
      <p:pic>
        <p:nvPicPr>
          <p:cNvPr id="180" name="Google Shape;180;p55"/>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85" name="Shape 185"/>
        <p:cNvGrpSpPr/>
        <p:nvPr/>
      </p:nvGrpSpPr>
      <p:grpSpPr>
        <a:xfrm>
          <a:off x="0" y="0"/>
          <a:ext cx="0" cy="0"/>
          <a:chOff x="0" y="0"/>
          <a:chExt cx="0" cy="0"/>
        </a:xfrm>
      </p:grpSpPr>
      <p:sp>
        <p:nvSpPr>
          <p:cNvPr id="186" name="Google Shape;186;p57"/>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87" name="Google Shape;187;p57"/>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88" name="Google Shape;188;p5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89" name="Shape 189"/>
        <p:cNvGrpSpPr/>
        <p:nvPr/>
      </p:nvGrpSpPr>
      <p:grpSpPr>
        <a:xfrm>
          <a:off x="0" y="0"/>
          <a:ext cx="0" cy="0"/>
          <a:chOff x="0" y="0"/>
          <a:chExt cx="0" cy="0"/>
        </a:xfrm>
      </p:grpSpPr>
      <p:sp>
        <p:nvSpPr>
          <p:cNvPr id="190" name="Google Shape;190;p58"/>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91" name="Google Shape;191;p5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92" name="Shape 192"/>
        <p:cNvGrpSpPr/>
        <p:nvPr/>
      </p:nvGrpSpPr>
      <p:grpSpPr>
        <a:xfrm>
          <a:off x="0" y="0"/>
          <a:ext cx="0" cy="0"/>
          <a:chOff x="0" y="0"/>
          <a:chExt cx="0" cy="0"/>
        </a:xfrm>
      </p:grpSpPr>
      <p:sp>
        <p:nvSpPr>
          <p:cNvPr id="193" name="Google Shape;193;p59"/>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94" name="Google Shape;194;p59"/>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5" name="Google Shape;195;p5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96" name="Shape 196"/>
        <p:cNvGrpSpPr/>
        <p:nvPr/>
      </p:nvGrpSpPr>
      <p:grpSpPr>
        <a:xfrm>
          <a:off x="0" y="0"/>
          <a:ext cx="0" cy="0"/>
          <a:chOff x="0" y="0"/>
          <a:chExt cx="0" cy="0"/>
        </a:xfrm>
      </p:grpSpPr>
      <p:sp>
        <p:nvSpPr>
          <p:cNvPr id="197" name="Google Shape;197;p60"/>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98" name="Google Shape;198;p60"/>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99" name="Google Shape;199;p60"/>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00" name="Google Shape;200;p6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01" name="Shape 201"/>
        <p:cNvGrpSpPr/>
        <p:nvPr/>
      </p:nvGrpSpPr>
      <p:grpSpPr>
        <a:xfrm>
          <a:off x="0" y="0"/>
          <a:ext cx="0" cy="0"/>
          <a:chOff x="0" y="0"/>
          <a:chExt cx="0" cy="0"/>
        </a:xfrm>
      </p:grpSpPr>
      <p:sp>
        <p:nvSpPr>
          <p:cNvPr id="202" name="Google Shape;202;p61"/>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03" name="Google Shape;203;p6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04" name="Shape 204"/>
        <p:cNvGrpSpPr/>
        <p:nvPr/>
      </p:nvGrpSpPr>
      <p:grpSpPr>
        <a:xfrm>
          <a:off x="0" y="0"/>
          <a:ext cx="0" cy="0"/>
          <a:chOff x="0" y="0"/>
          <a:chExt cx="0" cy="0"/>
        </a:xfrm>
      </p:grpSpPr>
      <p:sp>
        <p:nvSpPr>
          <p:cNvPr id="205" name="Google Shape;205;p62"/>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206" name="Google Shape;206;p62"/>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07" name="Google Shape;207;p6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7" name="Shape 27"/>
        <p:cNvGrpSpPr/>
        <p:nvPr/>
      </p:nvGrpSpPr>
      <p:grpSpPr>
        <a:xfrm>
          <a:off x="0" y="0"/>
          <a:ext cx="0" cy="0"/>
          <a:chOff x="0" y="0"/>
          <a:chExt cx="0" cy="0"/>
        </a:xfrm>
      </p:grpSpPr>
      <p:sp>
        <p:nvSpPr>
          <p:cNvPr id="28" name="Google Shape;28;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29" name="Google Shape;29;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rtl="0">
              <a:spcBef>
                <a:spcPts val="0"/>
              </a:spcBef>
              <a:spcAft>
                <a:spcPts val="0"/>
              </a:spcAft>
              <a:buClr>
                <a:srgbClr val="E4002C"/>
              </a:buClr>
              <a:buSzPts val="1200"/>
              <a:buFont typeface="IBM Plex Sans"/>
              <a:buChar char="๏"/>
              <a:defRPr sz="1200">
                <a:latin typeface="IBM Plex Sans"/>
                <a:ea typeface="IBM Plex Sans"/>
                <a:cs typeface="IBM Plex Sans"/>
                <a:sym typeface="IBM Plex Sans"/>
              </a:defRPr>
            </a:lvl1pPr>
            <a:lvl2pPr indent="-304800" lvl="1" marL="914400" rtl="0">
              <a:spcBef>
                <a:spcPts val="0"/>
              </a:spcBef>
              <a:spcAft>
                <a:spcPts val="0"/>
              </a:spcAft>
              <a:buSzPts val="1200"/>
              <a:buFont typeface="IBM Plex Sans"/>
              <a:buChar char="○"/>
              <a:defRPr sz="1200">
                <a:latin typeface="IBM Plex Sans"/>
                <a:ea typeface="IBM Plex Sans"/>
                <a:cs typeface="IBM Plex Sans"/>
                <a:sym typeface="IBM Plex Sans"/>
              </a:defRPr>
            </a:lvl2pPr>
            <a:lvl3pPr indent="-304800" lvl="2" marL="1371600" rtl="0">
              <a:spcBef>
                <a:spcPts val="0"/>
              </a:spcBef>
              <a:spcAft>
                <a:spcPts val="0"/>
              </a:spcAft>
              <a:buSzPts val="1200"/>
              <a:buFont typeface="IBM Plex Sans"/>
              <a:buChar char="■"/>
              <a:defRPr sz="1200">
                <a:latin typeface="IBM Plex Sans"/>
                <a:ea typeface="IBM Plex Sans"/>
                <a:cs typeface="IBM Plex Sans"/>
                <a:sym typeface="IBM Plex Sans"/>
              </a:defRPr>
            </a:lvl3pPr>
            <a:lvl4pPr indent="-304800" lvl="3" marL="1828800" rtl="0">
              <a:spcBef>
                <a:spcPts val="0"/>
              </a:spcBef>
              <a:spcAft>
                <a:spcPts val="0"/>
              </a:spcAft>
              <a:buSzPts val="1200"/>
              <a:buFont typeface="IBM Plex Sans"/>
              <a:buChar char="●"/>
              <a:defRPr sz="1200">
                <a:latin typeface="IBM Plex Sans"/>
                <a:ea typeface="IBM Plex Sans"/>
                <a:cs typeface="IBM Plex Sans"/>
                <a:sym typeface="IBM Plex Sans"/>
              </a:defRPr>
            </a:lvl4pPr>
            <a:lvl5pPr indent="-304800" lvl="4" marL="2286000" rtl="0">
              <a:spcBef>
                <a:spcPts val="0"/>
              </a:spcBef>
              <a:spcAft>
                <a:spcPts val="0"/>
              </a:spcAft>
              <a:buSzPts val="1200"/>
              <a:buFont typeface="IBM Plex Sans"/>
              <a:buChar char="○"/>
              <a:defRPr sz="1200">
                <a:latin typeface="IBM Plex Sans"/>
                <a:ea typeface="IBM Plex Sans"/>
                <a:cs typeface="IBM Plex Sans"/>
                <a:sym typeface="IBM Plex Sans"/>
              </a:defRPr>
            </a:lvl5pPr>
            <a:lvl6pPr indent="-304800" lvl="5" marL="2743200" rtl="0">
              <a:spcBef>
                <a:spcPts val="0"/>
              </a:spcBef>
              <a:spcAft>
                <a:spcPts val="0"/>
              </a:spcAft>
              <a:buSzPts val="1200"/>
              <a:buFont typeface="IBM Plex Sans"/>
              <a:buChar char="■"/>
              <a:defRPr sz="1200">
                <a:latin typeface="IBM Plex Sans"/>
                <a:ea typeface="IBM Plex Sans"/>
                <a:cs typeface="IBM Plex Sans"/>
                <a:sym typeface="IBM Plex Sans"/>
              </a:defRPr>
            </a:lvl6pPr>
            <a:lvl7pPr indent="-304800" lvl="6" marL="3200400" rtl="0">
              <a:spcBef>
                <a:spcPts val="0"/>
              </a:spcBef>
              <a:spcAft>
                <a:spcPts val="0"/>
              </a:spcAft>
              <a:buSzPts val="1200"/>
              <a:buFont typeface="IBM Plex Sans"/>
              <a:buChar char="●"/>
              <a:defRPr sz="1200">
                <a:latin typeface="IBM Plex Sans"/>
                <a:ea typeface="IBM Plex Sans"/>
                <a:cs typeface="IBM Plex Sans"/>
                <a:sym typeface="IBM Plex Sans"/>
              </a:defRPr>
            </a:lvl7pPr>
            <a:lvl8pPr indent="-304800" lvl="7" marL="3657600" rtl="0">
              <a:spcBef>
                <a:spcPts val="0"/>
              </a:spcBef>
              <a:spcAft>
                <a:spcPts val="0"/>
              </a:spcAft>
              <a:buSzPts val="1200"/>
              <a:buFont typeface="IBM Plex Sans"/>
              <a:buChar char="○"/>
              <a:defRPr sz="1200">
                <a:latin typeface="IBM Plex Sans"/>
                <a:ea typeface="IBM Plex Sans"/>
                <a:cs typeface="IBM Plex Sans"/>
                <a:sym typeface="IBM Plex Sans"/>
              </a:defRPr>
            </a:lvl8pPr>
            <a:lvl9pPr indent="-304800" lvl="8" marL="4114800" rtl="0">
              <a:spcBef>
                <a:spcPts val="0"/>
              </a:spcBef>
              <a:spcAft>
                <a:spcPts val="0"/>
              </a:spcAft>
              <a:buSzPts val="1200"/>
              <a:buFont typeface="IBM Plex Sans"/>
              <a:buChar char="■"/>
              <a:defRPr sz="1200">
                <a:latin typeface="IBM Plex Sans"/>
                <a:ea typeface="IBM Plex Sans"/>
                <a:cs typeface="IBM Plex Sans"/>
                <a:sym typeface="IBM Plex Sans"/>
              </a:defRPr>
            </a:lvl9pPr>
          </a:lstStyle>
          <a:p/>
        </p:txBody>
      </p:sp>
      <p:pic>
        <p:nvPicPr>
          <p:cNvPr id="30" name="Google Shape;30;p7"/>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208" name="Shape 208"/>
        <p:cNvGrpSpPr/>
        <p:nvPr/>
      </p:nvGrpSpPr>
      <p:grpSpPr>
        <a:xfrm>
          <a:off x="0" y="0"/>
          <a:ext cx="0" cy="0"/>
          <a:chOff x="0" y="0"/>
          <a:chExt cx="0" cy="0"/>
        </a:xfrm>
      </p:grpSpPr>
      <p:sp>
        <p:nvSpPr>
          <p:cNvPr id="209" name="Google Shape;209;p63"/>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210" name="Google Shape;210;p6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211" name="Shape 211"/>
        <p:cNvGrpSpPr/>
        <p:nvPr/>
      </p:nvGrpSpPr>
      <p:grpSpPr>
        <a:xfrm>
          <a:off x="0" y="0"/>
          <a:ext cx="0" cy="0"/>
          <a:chOff x="0" y="0"/>
          <a:chExt cx="0" cy="0"/>
        </a:xfrm>
      </p:grpSpPr>
      <p:sp>
        <p:nvSpPr>
          <p:cNvPr id="212" name="Google Shape;212;p64"/>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 name="Google Shape;213;p64"/>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214" name="Google Shape;214;p64"/>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215" name="Google Shape;215;p64"/>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16" name="Google Shape;216;p6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217" name="Shape 217"/>
        <p:cNvGrpSpPr/>
        <p:nvPr/>
      </p:nvGrpSpPr>
      <p:grpSpPr>
        <a:xfrm>
          <a:off x="0" y="0"/>
          <a:ext cx="0" cy="0"/>
          <a:chOff x="0" y="0"/>
          <a:chExt cx="0" cy="0"/>
        </a:xfrm>
      </p:grpSpPr>
      <p:sp>
        <p:nvSpPr>
          <p:cNvPr id="218" name="Google Shape;218;p65"/>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219" name="Google Shape;219;p6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220" name="Shape 220"/>
        <p:cNvGrpSpPr/>
        <p:nvPr/>
      </p:nvGrpSpPr>
      <p:grpSpPr>
        <a:xfrm>
          <a:off x="0" y="0"/>
          <a:ext cx="0" cy="0"/>
          <a:chOff x="0" y="0"/>
          <a:chExt cx="0" cy="0"/>
        </a:xfrm>
      </p:grpSpPr>
      <p:sp>
        <p:nvSpPr>
          <p:cNvPr id="221" name="Google Shape;221;p66"/>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222" name="Google Shape;222;p66"/>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223" name="Google Shape;223;p6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24" name="Shape 224"/>
        <p:cNvGrpSpPr/>
        <p:nvPr/>
      </p:nvGrpSpPr>
      <p:grpSpPr>
        <a:xfrm>
          <a:off x="0" y="0"/>
          <a:ext cx="0" cy="0"/>
          <a:chOff x="0" y="0"/>
          <a:chExt cx="0" cy="0"/>
        </a:xfrm>
      </p:grpSpPr>
      <p:sp>
        <p:nvSpPr>
          <p:cNvPr id="225" name="Google Shape;225;p6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TITLE_AND_BODY_1">
    <p:spTree>
      <p:nvGrpSpPr>
        <p:cNvPr id="226" name="Shape 226"/>
        <p:cNvGrpSpPr/>
        <p:nvPr/>
      </p:nvGrpSpPr>
      <p:grpSpPr>
        <a:xfrm>
          <a:off x="0" y="0"/>
          <a:ext cx="0" cy="0"/>
          <a:chOff x="0" y="0"/>
          <a:chExt cx="0" cy="0"/>
        </a:xfrm>
      </p:grpSpPr>
      <p:pic>
        <p:nvPicPr>
          <p:cNvPr id="227" name="Google Shape;227;p68"/>
          <p:cNvPicPr preferRelativeResize="0"/>
          <p:nvPr/>
        </p:nvPicPr>
        <p:blipFill>
          <a:blip r:embed="rId2">
            <a:alphaModFix/>
          </a:blip>
          <a:stretch>
            <a:fillRect/>
          </a:stretch>
        </p:blipFill>
        <p:spPr>
          <a:xfrm>
            <a:off x="6451751" y="3965123"/>
            <a:ext cx="2626048" cy="1178374"/>
          </a:xfrm>
          <a:prstGeom prst="rect">
            <a:avLst/>
          </a:prstGeom>
          <a:noFill/>
          <a:ln>
            <a:noFill/>
          </a:ln>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2">
  <p:cSld name="TITLE_AND_BODY_2">
    <p:spTree>
      <p:nvGrpSpPr>
        <p:cNvPr id="228" name="Shape 228"/>
        <p:cNvGrpSpPr/>
        <p:nvPr/>
      </p:nvGrpSpPr>
      <p:grpSpPr>
        <a:xfrm>
          <a:off x="0" y="0"/>
          <a:ext cx="0" cy="0"/>
          <a:chOff x="0" y="0"/>
          <a:chExt cx="0" cy="0"/>
        </a:xfrm>
      </p:grpSpPr>
      <p:pic>
        <p:nvPicPr>
          <p:cNvPr id="229" name="Google Shape;229;p69"/>
          <p:cNvPicPr preferRelativeResize="0"/>
          <p:nvPr/>
        </p:nvPicPr>
        <p:blipFill>
          <a:blip r:embed="rId2">
            <a:alphaModFix/>
          </a:blip>
          <a:stretch>
            <a:fillRect/>
          </a:stretch>
        </p:blipFill>
        <p:spPr>
          <a:xfrm>
            <a:off x="6451751" y="3965123"/>
            <a:ext cx="2626048" cy="1178374"/>
          </a:xfrm>
          <a:prstGeom prst="rect">
            <a:avLst/>
          </a:prstGeom>
          <a:noFill/>
          <a:ln>
            <a:noFill/>
          </a:ln>
        </p:spPr>
      </p:pic>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letely Blank">
  <p:cSld name="CUSTOM_4">
    <p:spTree>
      <p:nvGrpSpPr>
        <p:cNvPr id="230" name="Shape 230"/>
        <p:cNvGrpSpPr/>
        <p:nvPr/>
      </p:nvGrpSpPr>
      <p:grpSpPr>
        <a:xfrm>
          <a:off x="0" y="0"/>
          <a:ext cx="0" cy="0"/>
          <a:chOff x="0" y="0"/>
          <a:chExt cx="0" cy="0"/>
        </a:xfrm>
      </p:grpSpPr>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1">
  <p:cSld name="ONE_COLUMN_TEXT_1">
    <p:bg>
      <p:bgPr>
        <a:solidFill>
          <a:srgbClr val="FF3333"/>
        </a:solidFill>
      </p:bgPr>
    </p:bg>
    <p:spTree>
      <p:nvGrpSpPr>
        <p:cNvPr id="231" name="Shape 231"/>
        <p:cNvGrpSpPr/>
        <p:nvPr/>
      </p:nvGrpSpPr>
      <p:grpSpPr>
        <a:xfrm>
          <a:off x="0" y="0"/>
          <a:ext cx="0" cy="0"/>
          <a:chOff x="0" y="0"/>
          <a:chExt cx="0" cy="0"/>
        </a:xfrm>
      </p:grpSpPr>
      <p:sp>
        <p:nvSpPr>
          <p:cNvPr id="232" name="Google Shape;232;p71"/>
          <p:cNvSpPr/>
          <p:nvPr/>
        </p:nvSpPr>
        <p:spPr>
          <a:xfrm>
            <a:off x="713550" y="898209"/>
            <a:ext cx="7716900" cy="9156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t/>
            </a:r>
            <a:endParaRPr b="1" sz="5100">
              <a:solidFill>
                <a:srgbClr val="FFFFFF"/>
              </a:solidFill>
              <a:latin typeface="Nunito"/>
              <a:ea typeface="Nunito"/>
              <a:cs typeface="Nunito"/>
              <a:sym typeface="Nunito"/>
            </a:endParaRPr>
          </a:p>
        </p:txBody>
      </p:sp>
      <p:sp>
        <p:nvSpPr>
          <p:cNvPr id="233" name="Google Shape;233;p71"/>
          <p:cNvSpPr txBox="1"/>
          <p:nvPr/>
        </p:nvSpPr>
        <p:spPr>
          <a:xfrm>
            <a:off x="1414425" y="1813800"/>
            <a:ext cx="6274500" cy="52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t/>
            </a:r>
            <a:endParaRPr sz="2200">
              <a:solidFill>
                <a:schemeClr val="lt1"/>
              </a:solidFill>
              <a:latin typeface="Calibri"/>
              <a:ea typeface="Calibri"/>
              <a:cs typeface="Calibri"/>
              <a:sym typeface="Calibri"/>
            </a:endParaRPr>
          </a:p>
        </p:txBody>
      </p:sp>
      <p:pic>
        <p:nvPicPr>
          <p:cNvPr id="234" name="Google Shape;234;p71"/>
          <p:cNvPicPr preferRelativeResize="0"/>
          <p:nvPr/>
        </p:nvPicPr>
        <p:blipFill>
          <a:blip r:embed="rId2">
            <a:alphaModFix/>
          </a:blip>
          <a:stretch>
            <a:fillRect/>
          </a:stretch>
        </p:blipFill>
        <p:spPr>
          <a:xfrm>
            <a:off x="6476885" y="3976181"/>
            <a:ext cx="2499476" cy="1121600"/>
          </a:xfrm>
          <a:prstGeom prst="rect">
            <a:avLst/>
          </a:prstGeom>
          <a:noFill/>
          <a:ln>
            <a:noFill/>
          </a:ln>
        </p:spPr>
      </p:pic>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3">
  <p:cSld name="TITLE_AND_BODY_3">
    <p:spTree>
      <p:nvGrpSpPr>
        <p:cNvPr id="235" name="Shape 235"/>
        <p:cNvGrpSpPr/>
        <p:nvPr/>
      </p:nvGrpSpPr>
      <p:grpSpPr>
        <a:xfrm>
          <a:off x="0" y="0"/>
          <a:ext cx="0" cy="0"/>
          <a:chOff x="0" y="0"/>
          <a:chExt cx="0" cy="0"/>
        </a:xfrm>
      </p:grpSpPr>
      <p:pic>
        <p:nvPicPr>
          <p:cNvPr id="236" name="Google Shape;236;p72"/>
          <p:cNvPicPr preferRelativeResize="0"/>
          <p:nvPr/>
        </p:nvPicPr>
        <p:blipFill>
          <a:blip r:embed="rId2">
            <a:alphaModFix/>
          </a:blip>
          <a:stretch>
            <a:fillRect/>
          </a:stretch>
        </p:blipFill>
        <p:spPr>
          <a:xfrm>
            <a:off x="6451751" y="3965123"/>
            <a:ext cx="2626048" cy="1178374"/>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1" name="Shape 31"/>
        <p:cNvGrpSpPr/>
        <p:nvPr/>
      </p:nvGrpSpPr>
      <p:grpSpPr>
        <a:xfrm>
          <a:off x="0" y="0"/>
          <a:ext cx="0" cy="0"/>
          <a:chOff x="0" y="0"/>
          <a:chExt cx="0" cy="0"/>
        </a:xfrm>
      </p:grpSpPr>
      <p:sp>
        <p:nvSpPr>
          <p:cNvPr id="32" name="Google Shape;32;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rtl="0">
              <a:spcBef>
                <a:spcPts val="0"/>
              </a:spcBef>
              <a:spcAft>
                <a:spcPts val="0"/>
              </a:spcAft>
              <a:buSzPts val="4800"/>
              <a:buFont typeface="IBM Plex Sans"/>
              <a:buNone/>
              <a:defRPr sz="4800">
                <a:latin typeface="IBM Plex Sans"/>
                <a:ea typeface="IBM Plex Sans"/>
                <a:cs typeface="IBM Plex Sans"/>
                <a:sym typeface="IBM Plex Sans"/>
              </a:defRPr>
            </a:lvl1pPr>
            <a:lvl2pPr lvl="1" rtl="0">
              <a:spcBef>
                <a:spcPts val="0"/>
              </a:spcBef>
              <a:spcAft>
                <a:spcPts val="0"/>
              </a:spcAft>
              <a:buSzPts val="4800"/>
              <a:buFont typeface="IBM Plex Sans"/>
              <a:buNone/>
              <a:defRPr sz="4800">
                <a:latin typeface="IBM Plex Sans"/>
                <a:ea typeface="IBM Plex Sans"/>
                <a:cs typeface="IBM Plex Sans"/>
                <a:sym typeface="IBM Plex Sans"/>
              </a:defRPr>
            </a:lvl2pPr>
            <a:lvl3pPr lvl="2" rtl="0">
              <a:spcBef>
                <a:spcPts val="0"/>
              </a:spcBef>
              <a:spcAft>
                <a:spcPts val="0"/>
              </a:spcAft>
              <a:buSzPts val="4800"/>
              <a:buFont typeface="IBM Plex Sans"/>
              <a:buNone/>
              <a:defRPr sz="4800">
                <a:latin typeface="IBM Plex Sans"/>
                <a:ea typeface="IBM Plex Sans"/>
                <a:cs typeface="IBM Plex Sans"/>
                <a:sym typeface="IBM Plex Sans"/>
              </a:defRPr>
            </a:lvl3pPr>
            <a:lvl4pPr lvl="3" rtl="0">
              <a:spcBef>
                <a:spcPts val="0"/>
              </a:spcBef>
              <a:spcAft>
                <a:spcPts val="0"/>
              </a:spcAft>
              <a:buSzPts val="4800"/>
              <a:buFont typeface="IBM Plex Sans"/>
              <a:buNone/>
              <a:defRPr sz="4800">
                <a:latin typeface="IBM Plex Sans"/>
                <a:ea typeface="IBM Plex Sans"/>
                <a:cs typeface="IBM Plex Sans"/>
                <a:sym typeface="IBM Plex Sans"/>
              </a:defRPr>
            </a:lvl4pPr>
            <a:lvl5pPr lvl="4" rtl="0">
              <a:spcBef>
                <a:spcPts val="0"/>
              </a:spcBef>
              <a:spcAft>
                <a:spcPts val="0"/>
              </a:spcAft>
              <a:buSzPts val="4800"/>
              <a:buFont typeface="IBM Plex Sans"/>
              <a:buNone/>
              <a:defRPr sz="4800">
                <a:latin typeface="IBM Plex Sans"/>
                <a:ea typeface="IBM Plex Sans"/>
                <a:cs typeface="IBM Plex Sans"/>
                <a:sym typeface="IBM Plex Sans"/>
              </a:defRPr>
            </a:lvl5pPr>
            <a:lvl6pPr lvl="5" rtl="0">
              <a:spcBef>
                <a:spcPts val="0"/>
              </a:spcBef>
              <a:spcAft>
                <a:spcPts val="0"/>
              </a:spcAft>
              <a:buSzPts val="4800"/>
              <a:buFont typeface="IBM Plex Sans"/>
              <a:buNone/>
              <a:defRPr sz="4800">
                <a:latin typeface="IBM Plex Sans"/>
                <a:ea typeface="IBM Plex Sans"/>
                <a:cs typeface="IBM Plex Sans"/>
                <a:sym typeface="IBM Plex Sans"/>
              </a:defRPr>
            </a:lvl6pPr>
            <a:lvl7pPr lvl="6" rtl="0">
              <a:spcBef>
                <a:spcPts val="0"/>
              </a:spcBef>
              <a:spcAft>
                <a:spcPts val="0"/>
              </a:spcAft>
              <a:buSzPts val="4800"/>
              <a:buFont typeface="IBM Plex Sans"/>
              <a:buNone/>
              <a:defRPr sz="4800">
                <a:latin typeface="IBM Plex Sans"/>
                <a:ea typeface="IBM Plex Sans"/>
                <a:cs typeface="IBM Plex Sans"/>
                <a:sym typeface="IBM Plex Sans"/>
              </a:defRPr>
            </a:lvl7pPr>
            <a:lvl8pPr lvl="7" rtl="0">
              <a:spcBef>
                <a:spcPts val="0"/>
              </a:spcBef>
              <a:spcAft>
                <a:spcPts val="0"/>
              </a:spcAft>
              <a:buSzPts val="4800"/>
              <a:buFont typeface="IBM Plex Sans"/>
              <a:buNone/>
              <a:defRPr sz="4800">
                <a:latin typeface="IBM Plex Sans"/>
                <a:ea typeface="IBM Plex Sans"/>
                <a:cs typeface="IBM Plex Sans"/>
                <a:sym typeface="IBM Plex Sans"/>
              </a:defRPr>
            </a:lvl8pPr>
            <a:lvl9pPr lvl="8" rtl="0">
              <a:spcBef>
                <a:spcPts val="0"/>
              </a:spcBef>
              <a:spcAft>
                <a:spcPts val="0"/>
              </a:spcAft>
              <a:buSzPts val="4800"/>
              <a:buFont typeface="IBM Plex Sans"/>
              <a:buNone/>
              <a:defRPr sz="4800">
                <a:latin typeface="IBM Plex Sans"/>
                <a:ea typeface="IBM Plex Sans"/>
                <a:cs typeface="IBM Plex Sans"/>
                <a:sym typeface="IBM Plex Sans"/>
              </a:defRPr>
            </a:lvl9pPr>
          </a:lstStyle>
          <a:p/>
        </p:txBody>
      </p:sp>
      <p:pic>
        <p:nvPicPr>
          <p:cNvPr id="33" name="Google Shape;33;p8"/>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40" name="Shape 240"/>
        <p:cNvGrpSpPr/>
        <p:nvPr/>
      </p:nvGrpSpPr>
      <p:grpSpPr>
        <a:xfrm>
          <a:off x="0" y="0"/>
          <a:ext cx="0" cy="0"/>
          <a:chOff x="0" y="0"/>
          <a:chExt cx="0" cy="0"/>
        </a:xfrm>
      </p:grpSpPr>
      <p:sp>
        <p:nvSpPr>
          <p:cNvPr id="241" name="Google Shape;241;p74"/>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Font typeface="IBM Plex Sans"/>
              <a:buNone/>
              <a:defRPr sz="5200">
                <a:latin typeface="IBM Plex Sans"/>
                <a:ea typeface="IBM Plex Sans"/>
                <a:cs typeface="IBM Plex Sans"/>
                <a:sym typeface="IBM Plex Sans"/>
              </a:defRPr>
            </a:lvl1pPr>
            <a:lvl2pPr lvl="1" algn="ctr">
              <a:spcBef>
                <a:spcPts val="0"/>
              </a:spcBef>
              <a:spcAft>
                <a:spcPts val="0"/>
              </a:spcAft>
              <a:buSzPts val="5200"/>
              <a:buFont typeface="IBM Plex Sans"/>
              <a:buNone/>
              <a:defRPr sz="5200">
                <a:latin typeface="IBM Plex Sans"/>
                <a:ea typeface="IBM Plex Sans"/>
                <a:cs typeface="IBM Plex Sans"/>
                <a:sym typeface="IBM Plex Sans"/>
              </a:defRPr>
            </a:lvl2pPr>
            <a:lvl3pPr lvl="2" algn="ctr">
              <a:spcBef>
                <a:spcPts val="0"/>
              </a:spcBef>
              <a:spcAft>
                <a:spcPts val="0"/>
              </a:spcAft>
              <a:buSzPts val="5200"/>
              <a:buFont typeface="IBM Plex Sans"/>
              <a:buNone/>
              <a:defRPr sz="5200">
                <a:latin typeface="IBM Plex Sans"/>
                <a:ea typeface="IBM Plex Sans"/>
                <a:cs typeface="IBM Plex Sans"/>
                <a:sym typeface="IBM Plex Sans"/>
              </a:defRPr>
            </a:lvl3pPr>
            <a:lvl4pPr lvl="3" algn="ctr">
              <a:spcBef>
                <a:spcPts val="0"/>
              </a:spcBef>
              <a:spcAft>
                <a:spcPts val="0"/>
              </a:spcAft>
              <a:buSzPts val="5200"/>
              <a:buFont typeface="IBM Plex Sans"/>
              <a:buNone/>
              <a:defRPr sz="5200">
                <a:latin typeface="IBM Plex Sans"/>
                <a:ea typeface="IBM Plex Sans"/>
                <a:cs typeface="IBM Plex Sans"/>
                <a:sym typeface="IBM Plex Sans"/>
              </a:defRPr>
            </a:lvl4pPr>
            <a:lvl5pPr lvl="4" algn="ctr">
              <a:spcBef>
                <a:spcPts val="0"/>
              </a:spcBef>
              <a:spcAft>
                <a:spcPts val="0"/>
              </a:spcAft>
              <a:buSzPts val="5200"/>
              <a:buFont typeface="IBM Plex Sans"/>
              <a:buNone/>
              <a:defRPr sz="5200">
                <a:latin typeface="IBM Plex Sans"/>
                <a:ea typeface="IBM Plex Sans"/>
                <a:cs typeface="IBM Plex Sans"/>
                <a:sym typeface="IBM Plex Sans"/>
              </a:defRPr>
            </a:lvl5pPr>
            <a:lvl6pPr lvl="5" algn="ctr">
              <a:spcBef>
                <a:spcPts val="0"/>
              </a:spcBef>
              <a:spcAft>
                <a:spcPts val="0"/>
              </a:spcAft>
              <a:buSzPts val="5200"/>
              <a:buFont typeface="IBM Plex Sans"/>
              <a:buNone/>
              <a:defRPr sz="5200">
                <a:latin typeface="IBM Plex Sans"/>
                <a:ea typeface="IBM Plex Sans"/>
                <a:cs typeface="IBM Plex Sans"/>
                <a:sym typeface="IBM Plex Sans"/>
              </a:defRPr>
            </a:lvl6pPr>
            <a:lvl7pPr lvl="6" algn="ctr">
              <a:spcBef>
                <a:spcPts val="0"/>
              </a:spcBef>
              <a:spcAft>
                <a:spcPts val="0"/>
              </a:spcAft>
              <a:buSzPts val="5200"/>
              <a:buFont typeface="IBM Plex Sans"/>
              <a:buNone/>
              <a:defRPr sz="5200">
                <a:latin typeface="IBM Plex Sans"/>
                <a:ea typeface="IBM Plex Sans"/>
                <a:cs typeface="IBM Plex Sans"/>
                <a:sym typeface="IBM Plex Sans"/>
              </a:defRPr>
            </a:lvl7pPr>
            <a:lvl8pPr lvl="7" algn="ctr">
              <a:spcBef>
                <a:spcPts val="0"/>
              </a:spcBef>
              <a:spcAft>
                <a:spcPts val="0"/>
              </a:spcAft>
              <a:buSzPts val="5200"/>
              <a:buFont typeface="IBM Plex Sans"/>
              <a:buNone/>
              <a:defRPr sz="5200">
                <a:latin typeface="IBM Plex Sans"/>
                <a:ea typeface="IBM Plex Sans"/>
                <a:cs typeface="IBM Plex Sans"/>
                <a:sym typeface="IBM Plex Sans"/>
              </a:defRPr>
            </a:lvl8pPr>
            <a:lvl9pPr lvl="8" algn="ctr">
              <a:spcBef>
                <a:spcPts val="0"/>
              </a:spcBef>
              <a:spcAft>
                <a:spcPts val="0"/>
              </a:spcAft>
              <a:buSzPts val="5200"/>
              <a:buFont typeface="IBM Plex Sans"/>
              <a:buNone/>
              <a:defRPr sz="5200">
                <a:latin typeface="IBM Plex Sans"/>
                <a:ea typeface="IBM Plex Sans"/>
                <a:cs typeface="IBM Plex Sans"/>
                <a:sym typeface="IBM Plex Sans"/>
              </a:defRPr>
            </a:lvl9pPr>
          </a:lstStyle>
          <a:p/>
        </p:txBody>
      </p:sp>
      <p:sp>
        <p:nvSpPr>
          <p:cNvPr id="242" name="Google Shape;242;p74"/>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Font typeface="IBM Plex Sans"/>
              <a:buNone/>
              <a:defRPr sz="2800">
                <a:latin typeface="IBM Plex Sans"/>
                <a:ea typeface="IBM Plex Sans"/>
                <a:cs typeface="IBM Plex Sans"/>
                <a:sym typeface="IBM Plex Sans"/>
              </a:defRPr>
            </a:lvl1pPr>
            <a:lvl2pPr lvl="1" algn="ctr">
              <a:lnSpc>
                <a:spcPct val="100000"/>
              </a:lnSpc>
              <a:spcBef>
                <a:spcPts val="0"/>
              </a:spcBef>
              <a:spcAft>
                <a:spcPts val="0"/>
              </a:spcAft>
              <a:buSzPts val="2800"/>
              <a:buFont typeface="IBM Plex Sans"/>
              <a:buNone/>
              <a:defRPr sz="2800">
                <a:latin typeface="IBM Plex Sans"/>
                <a:ea typeface="IBM Plex Sans"/>
                <a:cs typeface="IBM Plex Sans"/>
                <a:sym typeface="IBM Plex Sans"/>
              </a:defRPr>
            </a:lvl2pPr>
            <a:lvl3pPr lvl="2" algn="ctr">
              <a:lnSpc>
                <a:spcPct val="100000"/>
              </a:lnSpc>
              <a:spcBef>
                <a:spcPts val="0"/>
              </a:spcBef>
              <a:spcAft>
                <a:spcPts val="0"/>
              </a:spcAft>
              <a:buSzPts val="2800"/>
              <a:buFont typeface="IBM Plex Sans"/>
              <a:buNone/>
              <a:defRPr sz="2800">
                <a:latin typeface="IBM Plex Sans"/>
                <a:ea typeface="IBM Plex Sans"/>
                <a:cs typeface="IBM Plex Sans"/>
                <a:sym typeface="IBM Plex Sans"/>
              </a:defRPr>
            </a:lvl3pPr>
            <a:lvl4pPr lvl="3" algn="ctr">
              <a:lnSpc>
                <a:spcPct val="100000"/>
              </a:lnSpc>
              <a:spcBef>
                <a:spcPts val="0"/>
              </a:spcBef>
              <a:spcAft>
                <a:spcPts val="0"/>
              </a:spcAft>
              <a:buSzPts val="2800"/>
              <a:buFont typeface="IBM Plex Sans"/>
              <a:buNone/>
              <a:defRPr sz="2800">
                <a:latin typeface="IBM Plex Sans"/>
                <a:ea typeface="IBM Plex Sans"/>
                <a:cs typeface="IBM Plex Sans"/>
                <a:sym typeface="IBM Plex Sans"/>
              </a:defRPr>
            </a:lvl4pPr>
            <a:lvl5pPr lvl="4" algn="ctr">
              <a:lnSpc>
                <a:spcPct val="100000"/>
              </a:lnSpc>
              <a:spcBef>
                <a:spcPts val="0"/>
              </a:spcBef>
              <a:spcAft>
                <a:spcPts val="0"/>
              </a:spcAft>
              <a:buSzPts val="2800"/>
              <a:buFont typeface="IBM Plex Sans"/>
              <a:buNone/>
              <a:defRPr sz="2800">
                <a:latin typeface="IBM Plex Sans"/>
                <a:ea typeface="IBM Plex Sans"/>
                <a:cs typeface="IBM Plex Sans"/>
                <a:sym typeface="IBM Plex Sans"/>
              </a:defRPr>
            </a:lvl5pPr>
            <a:lvl6pPr lvl="5" algn="ctr">
              <a:lnSpc>
                <a:spcPct val="100000"/>
              </a:lnSpc>
              <a:spcBef>
                <a:spcPts val="0"/>
              </a:spcBef>
              <a:spcAft>
                <a:spcPts val="0"/>
              </a:spcAft>
              <a:buSzPts val="2800"/>
              <a:buFont typeface="IBM Plex Sans"/>
              <a:buNone/>
              <a:defRPr sz="2800">
                <a:latin typeface="IBM Plex Sans"/>
                <a:ea typeface="IBM Plex Sans"/>
                <a:cs typeface="IBM Plex Sans"/>
                <a:sym typeface="IBM Plex Sans"/>
              </a:defRPr>
            </a:lvl6pPr>
            <a:lvl7pPr lvl="6" algn="ctr">
              <a:lnSpc>
                <a:spcPct val="100000"/>
              </a:lnSpc>
              <a:spcBef>
                <a:spcPts val="0"/>
              </a:spcBef>
              <a:spcAft>
                <a:spcPts val="0"/>
              </a:spcAft>
              <a:buSzPts val="2800"/>
              <a:buFont typeface="IBM Plex Sans"/>
              <a:buNone/>
              <a:defRPr sz="2800">
                <a:latin typeface="IBM Plex Sans"/>
                <a:ea typeface="IBM Plex Sans"/>
                <a:cs typeface="IBM Plex Sans"/>
                <a:sym typeface="IBM Plex Sans"/>
              </a:defRPr>
            </a:lvl7pPr>
            <a:lvl8pPr lvl="7" algn="ctr">
              <a:lnSpc>
                <a:spcPct val="100000"/>
              </a:lnSpc>
              <a:spcBef>
                <a:spcPts val="0"/>
              </a:spcBef>
              <a:spcAft>
                <a:spcPts val="0"/>
              </a:spcAft>
              <a:buSzPts val="2800"/>
              <a:buFont typeface="IBM Plex Sans"/>
              <a:buNone/>
              <a:defRPr sz="2800">
                <a:latin typeface="IBM Plex Sans"/>
                <a:ea typeface="IBM Plex Sans"/>
                <a:cs typeface="IBM Plex Sans"/>
                <a:sym typeface="IBM Plex Sans"/>
              </a:defRPr>
            </a:lvl8pPr>
            <a:lvl9pPr lvl="8" algn="ctr">
              <a:lnSpc>
                <a:spcPct val="100000"/>
              </a:lnSpc>
              <a:spcBef>
                <a:spcPts val="0"/>
              </a:spcBef>
              <a:spcAft>
                <a:spcPts val="0"/>
              </a:spcAft>
              <a:buSzPts val="2800"/>
              <a:buFont typeface="IBM Plex Sans"/>
              <a:buNone/>
              <a:defRPr sz="2800">
                <a:latin typeface="IBM Plex Sans"/>
                <a:ea typeface="IBM Plex Sans"/>
                <a:cs typeface="IBM Plex Sans"/>
                <a:sym typeface="IBM Plex Sans"/>
              </a:defRPr>
            </a:lvl9pPr>
          </a:lstStyle>
          <a:p/>
        </p:txBody>
      </p:sp>
      <p:pic>
        <p:nvPicPr>
          <p:cNvPr id="243" name="Google Shape;243;p74"/>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44" name="Shape 244"/>
        <p:cNvGrpSpPr/>
        <p:nvPr/>
      </p:nvGrpSpPr>
      <p:grpSpPr>
        <a:xfrm>
          <a:off x="0" y="0"/>
          <a:ext cx="0" cy="0"/>
          <a:chOff x="0" y="0"/>
          <a:chExt cx="0" cy="0"/>
        </a:xfrm>
      </p:grpSpPr>
      <p:sp>
        <p:nvSpPr>
          <p:cNvPr id="245" name="Google Shape;245;p75"/>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Font typeface="IBM Plex Sans"/>
              <a:buNone/>
              <a:defRPr sz="3600">
                <a:latin typeface="IBM Plex Sans"/>
                <a:ea typeface="IBM Plex Sans"/>
                <a:cs typeface="IBM Plex Sans"/>
                <a:sym typeface="IBM Plex Sans"/>
              </a:defRPr>
            </a:lvl1pPr>
            <a:lvl2pPr lvl="1" algn="ctr">
              <a:spcBef>
                <a:spcPts val="0"/>
              </a:spcBef>
              <a:spcAft>
                <a:spcPts val="0"/>
              </a:spcAft>
              <a:buSzPts val="3600"/>
              <a:buFont typeface="IBM Plex Sans"/>
              <a:buNone/>
              <a:defRPr sz="3600">
                <a:latin typeface="IBM Plex Sans"/>
                <a:ea typeface="IBM Plex Sans"/>
                <a:cs typeface="IBM Plex Sans"/>
                <a:sym typeface="IBM Plex Sans"/>
              </a:defRPr>
            </a:lvl2pPr>
            <a:lvl3pPr lvl="2" algn="ctr">
              <a:spcBef>
                <a:spcPts val="0"/>
              </a:spcBef>
              <a:spcAft>
                <a:spcPts val="0"/>
              </a:spcAft>
              <a:buSzPts val="3600"/>
              <a:buFont typeface="IBM Plex Sans"/>
              <a:buNone/>
              <a:defRPr sz="3600">
                <a:latin typeface="IBM Plex Sans"/>
                <a:ea typeface="IBM Plex Sans"/>
                <a:cs typeface="IBM Plex Sans"/>
                <a:sym typeface="IBM Plex Sans"/>
              </a:defRPr>
            </a:lvl3pPr>
            <a:lvl4pPr lvl="3" algn="ctr">
              <a:spcBef>
                <a:spcPts val="0"/>
              </a:spcBef>
              <a:spcAft>
                <a:spcPts val="0"/>
              </a:spcAft>
              <a:buSzPts val="3600"/>
              <a:buFont typeface="IBM Plex Sans"/>
              <a:buNone/>
              <a:defRPr sz="3600">
                <a:latin typeface="IBM Plex Sans"/>
                <a:ea typeface="IBM Plex Sans"/>
                <a:cs typeface="IBM Plex Sans"/>
                <a:sym typeface="IBM Plex Sans"/>
              </a:defRPr>
            </a:lvl4pPr>
            <a:lvl5pPr lvl="4" algn="ctr">
              <a:spcBef>
                <a:spcPts val="0"/>
              </a:spcBef>
              <a:spcAft>
                <a:spcPts val="0"/>
              </a:spcAft>
              <a:buSzPts val="3600"/>
              <a:buFont typeface="IBM Plex Sans"/>
              <a:buNone/>
              <a:defRPr sz="3600">
                <a:latin typeface="IBM Plex Sans"/>
                <a:ea typeface="IBM Plex Sans"/>
                <a:cs typeface="IBM Plex Sans"/>
                <a:sym typeface="IBM Plex Sans"/>
              </a:defRPr>
            </a:lvl5pPr>
            <a:lvl6pPr lvl="5" algn="ctr">
              <a:spcBef>
                <a:spcPts val="0"/>
              </a:spcBef>
              <a:spcAft>
                <a:spcPts val="0"/>
              </a:spcAft>
              <a:buSzPts val="3600"/>
              <a:buFont typeface="IBM Plex Sans"/>
              <a:buNone/>
              <a:defRPr sz="3600">
                <a:latin typeface="IBM Plex Sans"/>
                <a:ea typeface="IBM Plex Sans"/>
                <a:cs typeface="IBM Plex Sans"/>
                <a:sym typeface="IBM Plex Sans"/>
              </a:defRPr>
            </a:lvl6pPr>
            <a:lvl7pPr lvl="6" algn="ctr">
              <a:spcBef>
                <a:spcPts val="0"/>
              </a:spcBef>
              <a:spcAft>
                <a:spcPts val="0"/>
              </a:spcAft>
              <a:buSzPts val="3600"/>
              <a:buFont typeface="IBM Plex Sans"/>
              <a:buNone/>
              <a:defRPr sz="3600">
                <a:latin typeface="IBM Plex Sans"/>
                <a:ea typeface="IBM Plex Sans"/>
                <a:cs typeface="IBM Plex Sans"/>
                <a:sym typeface="IBM Plex Sans"/>
              </a:defRPr>
            </a:lvl7pPr>
            <a:lvl8pPr lvl="7" algn="ctr">
              <a:spcBef>
                <a:spcPts val="0"/>
              </a:spcBef>
              <a:spcAft>
                <a:spcPts val="0"/>
              </a:spcAft>
              <a:buSzPts val="3600"/>
              <a:buFont typeface="IBM Plex Sans"/>
              <a:buNone/>
              <a:defRPr sz="3600">
                <a:latin typeface="IBM Plex Sans"/>
                <a:ea typeface="IBM Plex Sans"/>
                <a:cs typeface="IBM Plex Sans"/>
                <a:sym typeface="IBM Plex Sans"/>
              </a:defRPr>
            </a:lvl8pPr>
            <a:lvl9pPr lvl="8" algn="ctr">
              <a:spcBef>
                <a:spcPts val="0"/>
              </a:spcBef>
              <a:spcAft>
                <a:spcPts val="0"/>
              </a:spcAft>
              <a:buSzPts val="3600"/>
              <a:buFont typeface="IBM Plex Sans"/>
              <a:buNone/>
              <a:defRPr sz="3600">
                <a:latin typeface="IBM Plex Sans"/>
                <a:ea typeface="IBM Plex Sans"/>
                <a:cs typeface="IBM Plex Sans"/>
                <a:sym typeface="IBM Plex Sans"/>
              </a:defRPr>
            </a:lvl9pPr>
          </a:lstStyle>
          <a:p/>
        </p:txBody>
      </p:sp>
      <p:pic>
        <p:nvPicPr>
          <p:cNvPr id="246" name="Google Shape;246;p75"/>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47" name="Shape 247"/>
        <p:cNvGrpSpPr/>
        <p:nvPr/>
      </p:nvGrpSpPr>
      <p:grpSpPr>
        <a:xfrm>
          <a:off x="0" y="0"/>
          <a:ext cx="0" cy="0"/>
          <a:chOff x="0" y="0"/>
          <a:chExt cx="0" cy="0"/>
        </a:xfrm>
      </p:grpSpPr>
      <p:sp>
        <p:nvSpPr>
          <p:cNvPr id="248" name="Google Shape;248;p7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200"/>
              <a:buFont typeface="IBM Plex Sans"/>
              <a:buNone/>
              <a:defRPr sz="2200">
                <a:latin typeface="IBM Plex Sans"/>
                <a:ea typeface="IBM Plex Sans"/>
                <a:cs typeface="IBM Plex Sans"/>
                <a:sym typeface="IBM Plex Sans"/>
              </a:defRPr>
            </a:lvl1pPr>
            <a:lvl2pPr lvl="1">
              <a:spcBef>
                <a:spcPts val="0"/>
              </a:spcBef>
              <a:spcAft>
                <a:spcPts val="0"/>
              </a:spcAft>
              <a:buSzPts val="2200"/>
              <a:buFont typeface="IBM Plex Sans"/>
              <a:buNone/>
              <a:defRPr sz="2200">
                <a:latin typeface="IBM Plex Sans"/>
                <a:ea typeface="IBM Plex Sans"/>
                <a:cs typeface="IBM Plex Sans"/>
                <a:sym typeface="IBM Plex Sans"/>
              </a:defRPr>
            </a:lvl2pPr>
            <a:lvl3pPr lvl="2">
              <a:spcBef>
                <a:spcPts val="0"/>
              </a:spcBef>
              <a:spcAft>
                <a:spcPts val="0"/>
              </a:spcAft>
              <a:buSzPts val="2200"/>
              <a:buFont typeface="IBM Plex Sans"/>
              <a:buNone/>
              <a:defRPr sz="2200">
                <a:latin typeface="IBM Plex Sans"/>
                <a:ea typeface="IBM Plex Sans"/>
                <a:cs typeface="IBM Plex Sans"/>
                <a:sym typeface="IBM Plex Sans"/>
              </a:defRPr>
            </a:lvl3pPr>
            <a:lvl4pPr lvl="3">
              <a:spcBef>
                <a:spcPts val="0"/>
              </a:spcBef>
              <a:spcAft>
                <a:spcPts val="0"/>
              </a:spcAft>
              <a:buSzPts val="2200"/>
              <a:buFont typeface="IBM Plex Sans"/>
              <a:buNone/>
              <a:defRPr sz="2200">
                <a:latin typeface="IBM Plex Sans"/>
                <a:ea typeface="IBM Plex Sans"/>
                <a:cs typeface="IBM Plex Sans"/>
                <a:sym typeface="IBM Plex Sans"/>
              </a:defRPr>
            </a:lvl4pPr>
            <a:lvl5pPr lvl="4">
              <a:spcBef>
                <a:spcPts val="0"/>
              </a:spcBef>
              <a:spcAft>
                <a:spcPts val="0"/>
              </a:spcAft>
              <a:buSzPts val="2200"/>
              <a:buFont typeface="IBM Plex Sans"/>
              <a:buNone/>
              <a:defRPr sz="2200">
                <a:latin typeface="IBM Plex Sans"/>
                <a:ea typeface="IBM Plex Sans"/>
                <a:cs typeface="IBM Plex Sans"/>
                <a:sym typeface="IBM Plex Sans"/>
              </a:defRPr>
            </a:lvl5pPr>
            <a:lvl6pPr lvl="5">
              <a:spcBef>
                <a:spcPts val="0"/>
              </a:spcBef>
              <a:spcAft>
                <a:spcPts val="0"/>
              </a:spcAft>
              <a:buSzPts val="2200"/>
              <a:buFont typeface="IBM Plex Sans"/>
              <a:buNone/>
              <a:defRPr sz="2200">
                <a:latin typeface="IBM Plex Sans"/>
                <a:ea typeface="IBM Plex Sans"/>
                <a:cs typeface="IBM Plex Sans"/>
                <a:sym typeface="IBM Plex Sans"/>
              </a:defRPr>
            </a:lvl6pPr>
            <a:lvl7pPr lvl="6">
              <a:spcBef>
                <a:spcPts val="0"/>
              </a:spcBef>
              <a:spcAft>
                <a:spcPts val="0"/>
              </a:spcAft>
              <a:buSzPts val="2200"/>
              <a:buFont typeface="IBM Plex Sans"/>
              <a:buNone/>
              <a:defRPr sz="2200">
                <a:latin typeface="IBM Plex Sans"/>
                <a:ea typeface="IBM Plex Sans"/>
                <a:cs typeface="IBM Plex Sans"/>
                <a:sym typeface="IBM Plex Sans"/>
              </a:defRPr>
            </a:lvl7pPr>
            <a:lvl8pPr lvl="7">
              <a:spcBef>
                <a:spcPts val="0"/>
              </a:spcBef>
              <a:spcAft>
                <a:spcPts val="0"/>
              </a:spcAft>
              <a:buSzPts val="2200"/>
              <a:buFont typeface="IBM Plex Sans"/>
              <a:buNone/>
              <a:defRPr sz="2200">
                <a:latin typeface="IBM Plex Sans"/>
                <a:ea typeface="IBM Plex Sans"/>
                <a:cs typeface="IBM Plex Sans"/>
                <a:sym typeface="IBM Plex Sans"/>
              </a:defRPr>
            </a:lvl8pPr>
            <a:lvl9pPr lvl="8">
              <a:spcBef>
                <a:spcPts val="0"/>
              </a:spcBef>
              <a:spcAft>
                <a:spcPts val="0"/>
              </a:spcAft>
              <a:buSzPts val="2200"/>
              <a:buFont typeface="IBM Plex Sans"/>
              <a:buNone/>
              <a:defRPr sz="2200">
                <a:latin typeface="IBM Plex Sans"/>
                <a:ea typeface="IBM Plex Sans"/>
                <a:cs typeface="IBM Plex Sans"/>
                <a:sym typeface="IBM Plex Sans"/>
              </a:defRPr>
            </a:lvl9pPr>
          </a:lstStyle>
          <a:p/>
        </p:txBody>
      </p:sp>
      <p:sp>
        <p:nvSpPr>
          <p:cNvPr id="249" name="Google Shape;249;p76"/>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Clr>
                <a:srgbClr val="E4002C"/>
              </a:buClr>
              <a:buSzPts val="1800"/>
              <a:buFont typeface="IBM Plex Sans"/>
              <a:buChar char="๏"/>
              <a:defRPr>
                <a:latin typeface="IBM Plex Sans"/>
                <a:ea typeface="IBM Plex Sans"/>
                <a:cs typeface="IBM Plex Sans"/>
                <a:sym typeface="IBM Plex Sans"/>
              </a:defRPr>
            </a:lvl1pPr>
            <a:lvl2pPr indent="-317500" lvl="1" marL="914400">
              <a:spcBef>
                <a:spcPts val="0"/>
              </a:spcBef>
              <a:spcAft>
                <a:spcPts val="0"/>
              </a:spcAft>
              <a:buSzPts val="1400"/>
              <a:buFont typeface="IBM Plex Sans"/>
              <a:buChar char="○"/>
              <a:defRPr>
                <a:latin typeface="IBM Plex Sans"/>
                <a:ea typeface="IBM Plex Sans"/>
                <a:cs typeface="IBM Plex Sans"/>
                <a:sym typeface="IBM Plex Sans"/>
              </a:defRPr>
            </a:lvl2pPr>
            <a:lvl3pPr indent="-317500" lvl="2" marL="1371600">
              <a:spcBef>
                <a:spcPts val="0"/>
              </a:spcBef>
              <a:spcAft>
                <a:spcPts val="0"/>
              </a:spcAft>
              <a:buSzPts val="1400"/>
              <a:buFont typeface="IBM Plex Sans"/>
              <a:buChar char="■"/>
              <a:defRPr>
                <a:latin typeface="IBM Plex Sans"/>
                <a:ea typeface="IBM Plex Sans"/>
                <a:cs typeface="IBM Plex Sans"/>
                <a:sym typeface="IBM Plex Sans"/>
              </a:defRPr>
            </a:lvl3pPr>
            <a:lvl4pPr indent="-317500" lvl="3" marL="1828800">
              <a:spcBef>
                <a:spcPts val="0"/>
              </a:spcBef>
              <a:spcAft>
                <a:spcPts val="0"/>
              </a:spcAft>
              <a:buSzPts val="1400"/>
              <a:buFont typeface="IBM Plex Sans"/>
              <a:buChar char="●"/>
              <a:defRPr>
                <a:latin typeface="IBM Plex Sans"/>
                <a:ea typeface="IBM Plex Sans"/>
                <a:cs typeface="IBM Plex Sans"/>
                <a:sym typeface="IBM Plex Sans"/>
              </a:defRPr>
            </a:lvl4pPr>
            <a:lvl5pPr indent="-317500" lvl="4" marL="2286000">
              <a:spcBef>
                <a:spcPts val="0"/>
              </a:spcBef>
              <a:spcAft>
                <a:spcPts val="0"/>
              </a:spcAft>
              <a:buSzPts val="1400"/>
              <a:buFont typeface="IBM Plex Sans"/>
              <a:buChar char="○"/>
              <a:defRPr>
                <a:latin typeface="IBM Plex Sans"/>
                <a:ea typeface="IBM Plex Sans"/>
                <a:cs typeface="IBM Plex Sans"/>
                <a:sym typeface="IBM Plex Sans"/>
              </a:defRPr>
            </a:lvl5pPr>
            <a:lvl6pPr indent="-317500" lvl="5" marL="2743200">
              <a:spcBef>
                <a:spcPts val="0"/>
              </a:spcBef>
              <a:spcAft>
                <a:spcPts val="0"/>
              </a:spcAft>
              <a:buSzPts val="1400"/>
              <a:buFont typeface="IBM Plex Sans"/>
              <a:buChar char="■"/>
              <a:defRPr>
                <a:latin typeface="IBM Plex Sans"/>
                <a:ea typeface="IBM Plex Sans"/>
                <a:cs typeface="IBM Plex Sans"/>
                <a:sym typeface="IBM Plex Sans"/>
              </a:defRPr>
            </a:lvl6pPr>
            <a:lvl7pPr indent="-317500" lvl="6" marL="3200400">
              <a:spcBef>
                <a:spcPts val="0"/>
              </a:spcBef>
              <a:spcAft>
                <a:spcPts val="0"/>
              </a:spcAft>
              <a:buSzPts val="1400"/>
              <a:buFont typeface="IBM Plex Sans"/>
              <a:buChar char="●"/>
              <a:defRPr>
                <a:latin typeface="IBM Plex Sans"/>
                <a:ea typeface="IBM Plex Sans"/>
                <a:cs typeface="IBM Plex Sans"/>
                <a:sym typeface="IBM Plex Sans"/>
              </a:defRPr>
            </a:lvl7pPr>
            <a:lvl8pPr indent="-317500" lvl="7" marL="3657600">
              <a:spcBef>
                <a:spcPts val="0"/>
              </a:spcBef>
              <a:spcAft>
                <a:spcPts val="0"/>
              </a:spcAft>
              <a:buSzPts val="1400"/>
              <a:buFont typeface="IBM Plex Sans"/>
              <a:buChar char="○"/>
              <a:defRPr>
                <a:latin typeface="IBM Plex Sans"/>
                <a:ea typeface="IBM Plex Sans"/>
                <a:cs typeface="IBM Plex Sans"/>
                <a:sym typeface="IBM Plex Sans"/>
              </a:defRPr>
            </a:lvl8pPr>
            <a:lvl9pPr indent="-317500" lvl="8" marL="4114800">
              <a:spcBef>
                <a:spcPts val="0"/>
              </a:spcBef>
              <a:spcAft>
                <a:spcPts val="0"/>
              </a:spcAft>
              <a:buSzPts val="1400"/>
              <a:buFont typeface="IBM Plex Sans"/>
              <a:buChar char="■"/>
              <a:defRPr>
                <a:latin typeface="IBM Plex Sans"/>
                <a:ea typeface="IBM Plex Sans"/>
                <a:cs typeface="IBM Plex Sans"/>
                <a:sym typeface="IBM Plex Sans"/>
              </a:defRPr>
            </a:lvl9pPr>
          </a:lstStyle>
          <a:p/>
        </p:txBody>
      </p:sp>
      <p:pic>
        <p:nvPicPr>
          <p:cNvPr id="250" name="Google Shape;250;p76"/>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51" name="Shape 251"/>
        <p:cNvGrpSpPr/>
        <p:nvPr/>
      </p:nvGrpSpPr>
      <p:grpSpPr>
        <a:xfrm>
          <a:off x="0" y="0"/>
          <a:ext cx="0" cy="0"/>
          <a:chOff x="0" y="0"/>
          <a:chExt cx="0" cy="0"/>
        </a:xfrm>
      </p:grpSpPr>
      <p:sp>
        <p:nvSpPr>
          <p:cNvPr id="252" name="Google Shape;252;p77"/>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Font typeface="IBM Plex Sans"/>
              <a:buNone/>
              <a:defRPr>
                <a:latin typeface="IBM Plex Sans"/>
                <a:ea typeface="IBM Plex Sans"/>
                <a:cs typeface="IBM Plex Sans"/>
                <a:sym typeface="IBM Plex Sans"/>
              </a:defRPr>
            </a:lvl1pPr>
            <a:lvl2pPr lvl="1">
              <a:spcBef>
                <a:spcPts val="0"/>
              </a:spcBef>
              <a:spcAft>
                <a:spcPts val="0"/>
              </a:spcAft>
              <a:buSzPts val="2800"/>
              <a:buFont typeface="IBM Plex Sans"/>
              <a:buNone/>
              <a:defRPr>
                <a:latin typeface="IBM Plex Sans"/>
                <a:ea typeface="IBM Plex Sans"/>
                <a:cs typeface="IBM Plex Sans"/>
                <a:sym typeface="IBM Plex Sans"/>
              </a:defRPr>
            </a:lvl2pPr>
            <a:lvl3pPr lvl="2">
              <a:spcBef>
                <a:spcPts val="0"/>
              </a:spcBef>
              <a:spcAft>
                <a:spcPts val="0"/>
              </a:spcAft>
              <a:buSzPts val="2800"/>
              <a:buFont typeface="IBM Plex Sans"/>
              <a:buNone/>
              <a:defRPr>
                <a:latin typeface="IBM Plex Sans"/>
                <a:ea typeface="IBM Plex Sans"/>
                <a:cs typeface="IBM Plex Sans"/>
                <a:sym typeface="IBM Plex Sans"/>
              </a:defRPr>
            </a:lvl3pPr>
            <a:lvl4pPr lvl="3">
              <a:spcBef>
                <a:spcPts val="0"/>
              </a:spcBef>
              <a:spcAft>
                <a:spcPts val="0"/>
              </a:spcAft>
              <a:buSzPts val="2800"/>
              <a:buFont typeface="IBM Plex Sans"/>
              <a:buNone/>
              <a:defRPr>
                <a:latin typeface="IBM Plex Sans"/>
                <a:ea typeface="IBM Plex Sans"/>
                <a:cs typeface="IBM Plex Sans"/>
                <a:sym typeface="IBM Plex Sans"/>
              </a:defRPr>
            </a:lvl4pPr>
            <a:lvl5pPr lvl="4">
              <a:spcBef>
                <a:spcPts val="0"/>
              </a:spcBef>
              <a:spcAft>
                <a:spcPts val="0"/>
              </a:spcAft>
              <a:buSzPts val="2800"/>
              <a:buFont typeface="IBM Plex Sans"/>
              <a:buNone/>
              <a:defRPr>
                <a:latin typeface="IBM Plex Sans"/>
                <a:ea typeface="IBM Plex Sans"/>
                <a:cs typeface="IBM Plex Sans"/>
                <a:sym typeface="IBM Plex Sans"/>
              </a:defRPr>
            </a:lvl5pPr>
            <a:lvl6pPr lvl="5">
              <a:spcBef>
                <a:spcPts val="0"/>
              </a:spcBef>
              <a:spcAft>
                <a:spcPts val="0"/>
              </a:spcAft>
              <a:buSzPts val="2800"/>
              <a:buFont typeface="IBM Plex Sans"/>
              <a:buNone/>
              <a:defRPr>
                <a:latin typeface="IBM Plex Sans"/>
                <a:ea typeface="IBM Plex Sans"/>
                <a:cs typeface="IBM Plex Sans"/>
                <a:sym typeface="IBM Plex Sans"/>
              </a:defRPr>
            </a:lvl6pPr>
            <a:lvl7pPr lvl="6">
              <a:spcBef>
                <a:spcPts val="0"/>
              </a:spcBef>
              <a:spcAft>
                <a:spcPts val="0"/>
              </a:spcAft>
              <a:buSzPts val="2800"/>
              <a:buFont typeface="IBM Plex Sans"/>
              <a:buNone/>
              <a:defRPr>
                <a:latin typeface="IBM Plex Sans"/>
                <a:ea typeface="IBM Plex Sans"/>
                <a:cs typeface="IBM Plex Sans"/>
                <a:sym typeface="IBM Plex Sans"/>
              </a:defRPr>
            </a:lvl7pPr>
            <a:lvl8pPr lvl="7">
              <a:spcBef>
                <a:spcPts val="0"/>
              </a:spcBef>
              <a:spcAft>
                <a:spcPts val="0"/>
              </a:spcAft>
              <a:buSzPts val="2800"/>
              <a:buFont typeface="IBM Plex Sans"/>
              <a:buNone/>
              <a:defRPr>
                <a:latin typeface="IBM Plex Sans"/>
                <a:ea typeface="IBM Plex Sans"/>
                <a:cs typeface="IBM Plex Sans"/>
                <a:sym typeface="IBM Plex Sans"/>
              </a:defRPr>
            </a:lvl8pPr>
            <a:lvl9pPr lvl="8">
              <a:spcBef>
                <a:spcPts val="0"/>
              </a:spcBef>
              <a:spcAft>
                <a:spcPts val="0"/>
              </a:spcAft>
              <a:buSzPts val="2800"/>
              <a:buFont typeface="IBM Plex Sans"/>
              <a:buNone/>
              <a:defRPr>
                <a:latin typeface="IBM Plex Sans"/>
                <a:ea typeface="IBM Plex Sans"/>
                <a:cs typeface="IBM Plex Sans"/>
                <a:sym typeface="IBM Plex Sans"/>
              </a:defRPr>
            </a:lvl9pPr>
          </a:lstStyle>
          <a:p/>
        </p:txBody>
      </p:sp>
      <p:sp>
        <p:nvSpPr>
          <p:cNvPr id="253" name="Google Shape;253;p77"/>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rgbClr val="E4002C"/>
              </a:buClr>
              <a:buSzPts val="1400"/>
              <a:buFont typeface="IBM Plex Sans"/>
              <a:buChar char="๏"/>
              <a:defRPr sz="1400">
                <a:latin typeface="IBM Plex Sans"/>
                <a:ea typeface="IBM Plex Sans"/>
                <a:cs typeface="IBM Plex Sans"/>
                <a:sym typeface="IBM Plex Sans"/>
              </a:defRPr>
            </a:lvl1pPr>
            <a:lvl2pPr indent="-304800" lvl="1" marL="914400">
              <a:spcBef>
                <a:spcPts val="0"/>
              </a:spcBef>
              <a:spcAft>
                <a:spcPts val="0"/>
              </a:spcAft>
              <a:buSzPts val="1200"/>
              <a:buFont typeface="IBM Plex Sans"/>
              <a:buChar char="○"/>
              <a:defRPr sz="1200">
                <a:latin typeface="IBM Plex Sans"/>
                <a:ea typeface="IBM Plex Sans"/>
                <a:cs typeface="IBM Plex Sans"/>
                <a:sym typeface="IBM Plex Sans"/>
              </a:defRPr>
            </a:lvl2pPr>
            <a:lvl3pPr indent="-304800" lvl="2" marL="1371600">
              <a:spcBef>
                <a:spcPts val="0"/>
              </a:spcBef>
              <a:spcAft>
                <a:spcPts val="0"/>
              </a:spcAft>
              <a:buSzPts val="1200"/>
              <a:buFont typeface="IBM Plex Sans"/>
              <a:buChar char="■"/>
              <a:defRPr sz="1200">
                <a:latin typeface="IBM Plex Sans"/>
                <a:ea typeface="IBM Plex Sans"/>
                <a:cs typeface="IBM Plex Sans"/>
                <a:sym typeface="IBM Plex Sans"/>
              </a:defRPr>
            </a:lvl3pPr>
            <a:lvl4pPr indent="-304800" lvl="3" marL="1828800">
              <a:spcBef>
                <a:spcPts val="0"/>
              </a:spcBef>
              <a:spcAft>
                <a:spcPts val="0"/>
              </a:spcAft>
              <a:buSzPts val="1200"/>
              <a:buFont typeface="IBM Plex Sans"/>
              <a:buChar char="●"/>
              <a:defRPr sz="1200">
                <a:latin typeface="IBM Plex Sans"/>
                <a:ea typeface="IBM Plex Sans"/>
                <a:cs typeface="IBM Plex Sans"/>
                <a:sym typeface="IBM Plex Sans"/>
              </a:defRPr>
            </a:lvl4pPr>
            <a:lvl5pPr indent="-304800" lvl="4" marL="2286000">
              <a:spcBef>
                <a:spcPts val="0"/>
              </a:spcBef>
              <a:spcAft>
                <a:spcPts val="0"/>
              </a:spcAft>
              <a:buSzPts val="1200"/>
              <a:buFont typeface="IBM Plex Sans"/>
              <a:buChar char="○"/>
              <a:defRPr sz="1200">
                <a:latin typeface="IBM Plex Sans"/>
                <a:ea typeface="IBM Plex Sans"/>
                <a:cs typeface="IBM Plex Sans"/>
                <a:sym typeface="IBM Plex Sans"/>
              </a:defRPr>
            </a:lvl5pPr>
            <a:lvl6pPr indent="-304800" lvl="5" marL="2743200">
              <a:spcBef>
                <a:spcPts val="0"/>
              </a:spcBef>
              <a:spcAft>
                <a:spcPts val="0"/>
              </a:spcAft>
              <a:buSzPts val="1200"/>
              <a:buFont typeface="IBM Plex Sans"/>
              <a:buChar char="■"/>
              <a:defRPr sz="1200">
                <a:latin typeface="IBM Plex Sans"/>
                <a:ea typeface="IBM Plex Sans"/>
                <a:cs typeface="IBM Plex Sans"/>
                <a:sym typeface="IBM Plex Sans"/>
              </a:defRPr>
            </a:lvl6pPr>
            <a:lvl7pPr indent="-304800" lvl="6" marL="3200400">
              <a:spcBef>
                <a:spcPts val="0"/>
              </a:spcBef>
              <a:spcAft>
                <a:spcPts val="0"/>
              </a:spcAft>
              <a:buSzPts val="1200"/>
              <a:buFont typeface="IBM Plex Sans"/>
              <a:buChar char="●"/>
              <a:defRPr sz="1200">
                <a:latin typeface="IBM Plex Sans"/>
                <a:ea typeface="IBM Plex Sans"/>
                <a:cs typeface="IBM Plex Sans"/>
                <a:sym typeface="IBM Plex Sans"/>
              </a:defRPr>
            </a:lvl7pPr>
            <a:lvl8pPr indent="-304800" lvl="7" marL="3657600">
              <a:spcBef>
                <a:spcPts val="0"/>
              </a:spcBef>
              <a:spcAft>
                <a:spcPts val="0"/>
              </a:spcAft>
              <a:buSzPts val="1200"/>
              <a:buFont typeface="IBM Plex Sans"/>
              <a:buChar char="○"/>
              <a:defRPr sz="1200">
                <a:latin typeface="IBM Plex Sans"/>
                <a:ea typeface="IBM Plex Sans"/>
                <a:cs typeface="IBM Plex Sans"/>
                <a:sym typeface="IBM Plex Sans"/>
              </a:defRPr>
            </a:lvl8pPr>
            <a:lvl9pPr indent="-304800" lvl="8" marL="4114800">
              <a:spcBef>
                <a:spcPts val="0"/>
              </a:spcBef>
              <a:spcAft>
                <a:spcPts val="0"/>
              </a:spcAft>
              <a:buSzPts val="1200"/>
              <a:buFont typeface="IBM Plex Sans"/>
              <a:buChar char="■"/>
              <a:defRPr sz="1200">
                <a:latin typeface="IBM Plex Sans"/>
                <a:ea typeface="IBM Plex Sans"/>
                <a:cs typeface="IBM Plex Sans"/>
                <a:sym typeface="IBM Plex Sans"/>
              </a:defRPr>
            </a:lvl9pPr>
          </a:lstStyle>
          <a:p/>
        </p:txBody>
      </p:sp>
      <p:sp>
        <p:nvSpPr>
          <p:cNvPr id="254" name="Google Shape;254;p77"/>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rgbClr val="E4002C"/>
              </a:buClr>
              <a:buSzPts val="1400"/>
              <a:buFont typeface="IBM Plex Sans"/>
              <a:buChar char="๏"/>
              <a:defRPr sz="1400">
                <a:latin typeface="IBM Plex Sans"/>
                <a:ea typeface="IBM Plex Sans"/>
                <a:cs typeface="IBM Plex Sans"/>
                <a:sym typeface="IBM Plex Sans"/>
              </a:defRPr>
            </a:lvl1pPr>
            <a:lvl2pPr indent="-304800" lvl="1" marL="914400">
              <a:spcBef>
                <a:spcPts val="0"/>
              </a:spcBef>
              <a:spcAft>
                <a:spcPts val="0"/>
              </a:spcAft>
              <a:buSzPts val="1200"/>
              <a:buFont typeface="IBM Plex Sans"/>
              <a:buChar char="○"/>
              <a:defRPr sz="1200">
                <a:latin typeface="IBM Plex Sans"/>
                <a:ea typeface="IBM Plex Sans"/>
                <a:cs typeface="IBM Plex Sans"/>
                <a:sym typeface="IBM Plex Sans"/>
              </a:defRPr>
            </a:lvl2pPr>
            <a:lvl3pPr indent="-304800" lvl="2" marL="1371600">
              <a:spcBef>
                <a:spcPts val="0"/>
              </a:spcBef>
              <a:spcAft>
                <a:spcPts val="0"/>
              </a:spcAft>
              <a:buSzPts val="1200"/>
              <a:buFont typeface="IBM Plex Sans"/>
              <a:buChar char="■"/>
              <a:defRPr sz="1200">
                <a:latin typeface="IBM Plex Sans"/>
                <a:ea typeface="IBM Plex Sans"/>
                <a:cs typeface="IBM Plex Sans"/>
                <a:sym typeface="IBM Plex Sans"/>
              </a:defRPr>
            </a:lvl3pPr>
            <a:lvl4pPr indent="-304800" lvl="3" marL="1828800">
              <a:spcBef>
                <a:spcPts val="0"/>
              </a:spcBef>
              <a:spcAft>
                <a:spcPts val="0"/>
              </a:spcAft>
              <a:buSzPts val="1200"/>
              <a:buFont typeface="IBM Plex Sans"/>
              <a:buChar char="●"/>
              <a:defRPr sz="1200">
                <a:latin typeface="IBM Plex Sans"/>
                <a:ea typeface="IBM Plex Sans"/>
                <a:cs typeface="IBM Plex Sans"/>
                <a:sym typeface="IBM Plex Sans"/>
              </a:defRPr>
            </a:lvl4pPr>
            <a:lvl5pPr indent="-304800" lvl="4" marL="2286000">
              <a:spcBef>
                <a:spcPts val="0"/>
              </a:spcBef>
              <a:spcAft>
                <a:spcPts val="0"/>
              </a:spcAft>
              <a:buSzPts val="1200"/>
              <a:buFont typeface="IBM Plex Sans"/>
              <a:buChar char="○"/>
              <a:defRPr sz="1200">
                <a:latin typeface="IBM Plex Sans"/>
                <a:ea typeface="IBM Plex Sans"/>
                <a:cs typeface="IBM Plex Sans"/>
                <a:sym typeface="IBM Plex Sans"/>
              </a:defRPr>
            </a:lvl5pPr>
            <a:lvl6pPr indent="-304800" lvl="5" marL="2743200">
              <a:spcBef>
                <a:spcPts val="0"/>
              </a:spcBef>
              <a:spcAft>
                <a:spcPts val="0"/>
              </a:spcAft>
              <a:buSzPts val="1200"/>
              <a:buFont typeface="IBM Plex Sans"/>
              <a:buChar char="■"/>
              <a:defRPr sz="1200">
                <a:latin typeface="IBM Plex Sans"/>
                <a:ea typeface="IBM Plex Sans"/>
                <a:cs typeface="IBM Plex Sans"/>
                <a:sym typeface="IBM Plex Sans"/>
              </a:defRPr>
            </a:lvl6pPr>
            <a:lvl7pPr indent="-304800" lvl="6" marL="3200400">
              <a:spcBef>
                <a:spcPts val="0"/>
              </a:spcBef>
              <a:spcAft>
                <a:spcPts val="0"/>
              </a:spcAft>
              <a:buSzPts val="1200"/>
              <a:buFont typeface="IBM Plex Sans"/>
              <a:buChar char="●"/>
              <a:defRPr sz="1200">
                <a:latin typeface="IBM Plex Sans"/>
                <a:ea typeface="IBM Plex Sans"/>
                <a:cs typeface="IBM Plex Sans"/>
                <a:sym typeface="IBM Plex Sans"/>
              </a:defRPr>
            </a:lvl7pPr>
            <a:lvl8pPr indent="-304800" lvl="7" marL="3657600">
              <a:spcBef>
                <a:spcPts val="0"/>
              </a:spcBef>
              <a:spcAft>
                <a:spcPts val="0"/>
              </a:spcAft>
              <a:buSzPts val="1200"/>
              <a:buFont typeface="IBM Plex Sans"/>
              <a:buChar char="○"/>
              <a:defRPr sz="1200">
                <a:latin typeface="IBM Plex Sans"/>
                <a:ea typeface="IBM Plex Sans"/>
                <a:cs typeface="IBM Plex Sans"/>
                <a:sym typeface="IBM Plex Sans"/>
              </a:defRPr>
            </a:lvl8pPr>
            <a:lvl9pPr indent="-304800" lvl="8" marL="4114800">
              <a:spcBef>
                <a:spcPts val="0"/>
              </a:spcBef>
              <a:spcAft>
                <a:spcPts val="0"/>
              </a:spcAft>
              <a:buSzPts val="1200"/>
              <a:buFont typeface="IBM Plex Sans"/>
              <a:buChar char="■"/>
              <a:defRPr sz="1200">
                <a:latin typeface="IBM Plex Sans"/>
                <a:ea typeface="IBM Plex Sans"/>
                <a:cs typeface="IBM Plex Sans"/>
                <a:sym typeface="IBM Plex Sans"/>
              </a:defRPr>
            </a:lvl9pPr>
          </a:lstStyle>
          <a:p/>
        </p:txBody>
      </p:sp>
      <p:pic>
        <p:nvPicPr>
          <p:cNvPr id="255" name="Google Shape;255;p77"/>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6" name="Shape 256"/>
        <p:cNvGrpSpPr/>
        <p:nvPr/>
      </p:nvGrpSpPr>
      <p:grpSpPr>
        <a:xfrm>
          <a:off x="0" y="0"/>
          <a:ext cx="0" cy="0"/>
          <a:chOff x="0" y="0"/>
          <a:chExt cx="0" cy="0"/>
        </a:xfrm>
      </p:grpSpPr>
      <p:sp>
        <p:nvSpPr>
          <p:cNvPr id="257" name="Google Shape;257;p78"/>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Font typeface="IBM Plex Sans"/>
              <a:buNone/>
              <a:defRPr>
                <a:latin typeface="IBM Plex Sans"/>
                <a:ea typeface="IBM Plex Sans"/>
                <a:cs typeface="IBM Plex Sans"/>
                <a:sym typeface="IBM Plex Sans"/>
              </a:defRPr>
            </a:lvl1pPr>
            <a:lvl2pPr lvl="1">
              <a:spcBef>
                <a:spcPts val="0"/>
              </a:spcBef>
              <a:spcAft>
                <a:spcPts val="0"/>
              </a:spcAft>
              <a:buSzPts val="2800"/>
              <a:buFont typeface="IBM Plex Sans"/>
              <a:buNone/>
              <a:defRPr>
                <a:latin typeface="IBM Plex Sans"/>
                <a:ea typeface="IBM Plex Sans"/>
                <a:cs typeface="IBM Plex Sans"/>
                <a:sym typeface="IBM Plex Sans"/>
              </a:defRPr>
            </a:lvl2pPr>
            <a:lvl3pPr lvl="2">
              <a:spcBef>
                <a:spcPts val="0"/>
              </a:spcBef>
              <a:spcAft>
                <a:spcPts val="0"/>
              </a:spcAft>
              <a:buSzPts val="2800"/>
              <a:buFont typeface="IBM Plex Sans"/>
              <a:buNone/>
              <a:defRPr>
                <a:latin typeface="IBM Plex Sans"/>
                <a:ea typeface="IBM Plex Sans"/>
                <a:cs typeface="IBM Plex Sans"/>
                <a:sym typeface="IBM Plex Sans"/>
              </a:defRPr>
            </a:lvl3pPr>
            <a:lvl4pPr lvl="3">
              <a:spcBef>
                <a:spcPts val="0"/>
              </a:spcBef>
              <a:spcAft>
                <a:spcPts val="0"/>
              </a:spcAft>
              <a:buSzPts val="2800"/>
              <a:buFont typeface="IBM Plex Sans"/>
              <a:buNone/>
              <a:defRPr>
                <a:latin typeface="IBM Plex Sans"/>
                <a:ea typeface="IBM Plex Sans"/>
                <a:cs typeface="IBM Plex Sans"/>
                <a:sym typeface="IBM Plex Sans"/>
              </a:defRPr>
            </a:lvl4pPr>
            <a:lvl5pPr lvl="4">
              <a:spcBef>
                <a:spcPts val="0"/>
              </a:spcBef>
              <a:spcAft>
                <a:spcPts val="0"/>
              </a:spcAft>
              <a:buSzPts val="2800"/>
              <a:buFont typeface="IBM Plex Sans"/>
              <a:buNone/>
              <a:defRPr>
                <a:latin typeface="IBM Plex Sans"/>
                <a:ea typeface="IBM Plex Sans"/>
                <a:cs typeface="IBM Plex Sans"/>
                <a:sym typeface="IBM Plex Sans"/>
              </a:defRPr>
            </a:lvl5pPr>
            <a:lvl6pPr lvl="5">
              <a:spcBef>
                <a:spcPts val="0"/>
              </a:spcBef>
              <a:spcAft>
                <a:spcPts val="0"/>
              </a:spcAft>
              <a:buSzPts val="2800"/>
              <a:buFont typeface="IBM Plex Sans"/>
              <a:buNone/>
              <a:defRPr>
                <a:latin typeface="IBM Plex Sans"/>
                <a:ea typeface="IBM Plex Sans"/>
                <a:cs typeface="IBM Plex Sans"/>
                <a:sym typeface="IBM Plex Sans"/>
              </a:defRPr>
            </a:lvl6pPr>
            <a:lvl7pPr lvl="6">
              <a:spcBef>
                <a:spcPts val="0"/>
              </a:spcBef>
              <a:spcAft>
                <a:spcPts val="0"/>
              </a:spcAft>
              <a:buSzPts val="2800"/>
              <a:buFont typeface="IBM Plex Sans"/>
              <a:buNone/>
              <a:defRPr>
                <a:latin typeface="IBM Plex Sans"/>
                <a:ea typeface="IBM Plex Sans"/>
                <a:cs typeface="IBM Plex Sans"/>
                <a:sym typeface="IBM Plex Sans"/>
              </a:defRPr>
            </a:lvl7pPr>
            <a:lvl8pPr lvl="7">
              <a:spcBef>
                <a:spcPts val="0"/>
              </a:spcBef>
              <a:spcAft>
                <a:spcPts val="0"/>
              </a:spcAft>
              <a:buSzPts val="2800"/>
              <a:buFont typeface="IBM Plex Sans"/>
              <a:buNone/>
              <a:defRPr>
                <a:latin typeface="IBM Plex Sans"/>
                <a:ea typeface="IBM Plex Sans"/>
                <a:cs typeface="IBM Plex Sans"/>
                <a:sym typeface="IBM Plex Sans"/>
              </a:defRPr>
            </a:lvl8pPr>
            <a:lvl9pPr lvl="8">
              <a:spcBef>
                <a:spcPts val="0"/>
              </a:spcBef>
              <a:spcAft>
                <a:spcPts val="0"/>
              </a:spcAft>
              <a:buSzPts val="2800"/>
              <a:buFont typeface="IBM Plex Sans"/>
              <a:buNone/>
              <a:defRPr>
                <a:latin typeface="IBM Plex Sans"/>
                <a:ea typeface="IBM Plex Sans"/>
                <a:cs typeface="IBM Plex Sans"/>
                <a:sym typeface="IBM Plex Sans"/>
              </a:defRPr>
            </a:lvl9pPr>
          </a:lstStyle>
          <a:p/>
        </p:txBody>
      </p:sp>
      <p:pic>
        <p:nvPicPr>
          <p:cNvPr id="258" name="Google Shape;258;p78"/>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59" name="Shape 259"/>
        <p:cNvGrpSpPr/>
        <p:nvPr/>
      </p:nvGrpSpPr>
      <p:grpSpPr>
        <a:xfrm>
          <a:off x="0" y="0"/>
          <a:ext cx="0" cy="0"/>
          <a:chOff x="0" y="0"/>
          <a:chExt cx="0" cy="0"/>
        </a:xfrm>
      </p:grpSpPr>
      <p:sp>
        <p:nvSpPr>
          <p:cNvPr id="260" name="Google Shape;260;p79"/>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261" name="Google Shape;261;p79"/>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Clr>
                <a:srgbClr val="E4002C"/>
              </a:buClr>
              <a:buSzPts val="1200"/>
              <a:buFont typeface="IBM Plex Sans"/>
              <a:buChar char="๏"/>
              <a:defRPr sz="1200">
                <a:latin typeface="IBM Plex Sans"/>
                <a:ea typeface="IBM Plex Sans"/>
                <a:cs typeface="IBM Plex Sans"/>
                <a:sym typeface="IBM Plex Sans"/>
              </a:defRPr>
            </a:lvl1pPr>
            <a:lvl2pPr indent="-304800" lvl="1" marL="914400">
              <a:spcBef>
                <a:spcPts val="0"/>
              </a:spcBef>
              <a:spcAft>
                <a:spcPts val="0"/>
              </a:spcAft>
              <a:buSzPts val="1200"/>
              <a:buFont typeface="IBM Plex Sans"/>
              <a:buChar char="○"/>
              <a:defRPr sz="1200">
                <a:latin typeface="IBM Plex Sans"/>
                <a:ea typeface="IBM Plex Sans"/>
                <a:cs typeface="IBM Plex Sans"/>
                <a:sym typeface="IBM Plex Sans"/>
              </a:defRPr>
            </a:lvl2pPr>
            <a:lvl3pPr indent="-304800" lvl="2" marL="1371600">
              <a:spcBef>
                <a:spcPts val="0"/>
              </a:spcBef>
              <a:spcAft>
                <a:spcPts val="0"/>
              </a:spcAft>
              <a:buSzPts val="1200"/>
              <a:buFont typeface="IBM Plex Sans"/>
              <a:buChar char="■"/>
              <a:defRPr sz="1200">
                <a:latin typeface="IBM Plex Sans"/>
                <a:ea typeface="IBM Plex Sans"/>
                <a:cs typeface="IBM Plex Sans"/>
                <a:sym typeface="IBM Plex Sans"/>
              </a:defRPr>
            </a:lvl3pPr>
            <a:lvl4pPr indent="-304800" lvl="3" marL="1828800">
              <a:spcBef>
                <a:spcPts val="0"/>
              </a:spcBef>
              <a:spcAft>
                <a:spcPts val="0"/>
              </a:spcAft>
              <a:buSzPts val="1200"/>
              <a:buFont typeface="IBM Plex Sans"/>
              <a:buChar char="●"/>
              <a:defRPr sz="1200">
                <a:latin typeface="IBM Plex Sans"/>
                <a:ea typeface="IBM Plex Sans"/>
                <a:cs typeface="IBM Plex Sans"/>
                <a:sym typeface="IBM Plex Sans"/>
              </a:defRPr>
            </a:lvl4pPr>
            <a:lvl5pPr indent="-304800" lvl="4" marL="2286000">
              <a:spcBef>
                <a:spcPts val="0"/>
              </a:spcBef>
              <a:spcAft>
                <a:spcPts val="0"/>
              </a:spcAft>
              <a:buSzPts val="1200"/>
              <a:buFont typeface="IBM Plex Sans"/>
              <a:buChar char="○"/>
              <a:defRPr sz="1200">
                <a:latin typeface="IBM Plex Sans"/>
                <a:ea typeface="IBM Plex Sans"/>
                <a:cs typeface="IBM Plex Sans"/>
                <a:sym typeface="IBM Plex Sans"/>
              </a:defRPr>
            </a:lvl5pPr>
            <a:lvl6pPr indent="-304800" lvl="5" marL="2743200">
              <a:spcBef>
                <a:spcPts val="0"/>
              </a:spcBef>
              <a:spcAft>
                <a:spcPts val="0"/>
              </a:spcAft>
              <a:buSzPts val="1200"/>
              <a:buFont typeface="IBM Plex Sans"/>
              <a:buChar char="■"/>
              <a:defRPr sz="1200">
                <a:latin typeface="IBM Plex Sans"/>
                <a:ea typeface="IBM Plex Sans"/>
                <a:cs typeface="IBM Plex Sans"/>
                <a:sym typeface="IBM Plex Sans"/>
              </a:defRPr>
            </a:lvl6pPr>
            <a:lvl7pPr indent="-304800" lvl="6" marL="3200400">
              <a:spcBef>
                <a:spcPts val="0"/>
              </a:spcBef>
              <a:spcAft>
                <a:spcPts val="0"/>
              </a:spcAft>
              <a:buSzPts val="1200"/>
              <a:buFont typeface="IBM Plex Sans"/>
              <a:buChar char="●"/>
              <a:defRPr sz="1200">
                <a:latin typeface="IBM Plex Sans"/>
                <a:ea typeface="IBM Plex Sans"/>
                <a:cs typeface="IBM Plex Sans"/>
                <a:sym typeface="IBM Plex Sans"/>
              </a:defRPr>
            </a:lvl7pPr>
            <a:lvl8pPr indent="-304800" lvl="7" marL="3657600">
              <a:spcBef>
                <a:spcPts val="0"/>
              </a:spcBef>
              <a:spcAft>
                <a:spcPts val="0"/>
              </a:spcAft>
              <a:buSzPts val="1200"/>
              <a:buFont typeface="IBM Plex Sans"/>
              <a:buChar char="○"/>
              <a:defRPr sz="1200">
                <a:latin typeface="IBM Plex Sans"/>
                <a:ea typeface="IBM Plex Sans"/>
                <a:cs typeface="IBM Plex Sans"/>
                <a:sym typeface="IBM Plex Sans"/>
              </a:defRPr>
            </a:lvl8pPr>
            <a:lvl9pPr indent="-304800" lvl="8" marL="4114800">
              <a:spcBef>
                <a:spcPts val="0"/>
              </a:spcBef>
              <a:spcAft>
                <a:spcPts val="0"/>
              </a:spcAft>
              <a:buSzPts val="1200"/>
              <a:buFont typeface="IBM Plex Sans"/>
              <a:buChar char="■"/>
              <a:defRPr sz="1200">
                <a:latin typeface="IBM Plex Sans"/>
                <a:ea typeface="IBM Plex Sans"/>
                <a:cs typeface="IBM Plex Sans"/>
                <a:sym typeface="IBM Plex Sans"/>
              </a:defRPr>
            </a:lvl9pPr>
          </a:lstStyle>
          <a:p/>
        </p:txBody>
      </p:sp>
      <p:pic>
        <p:nvPicPr>
          <p:cNvPr id="262" name="Google Shape;262;p79"/>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263" name="Shape 263"/>
        <p:cNvGrpSpPr/>
        <p:nvPr/>
      </p:nvGrpSpPr>
      <p:grpSpPr>
        <a:xfrm>
          <a:off x="0" y="0"/>
          <a:ext cx="0" cy="0"/>
          <a:chOff x="0" y="0"/>
          <a:chExt cx="0" cy="0"/>
        </a:xfrm>
      </p:grpSpPr>
      <p:sp>
        <p:nvSpPr>
          <p:cNvPr id="264" name="Google Shape;264;p80"/>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Font typeface="IBM Plex Sans"/>
              <a:buNone/>
              <a:defRPr sz="4800">
                <a:latin typeface="IBM Plex Sans"/>
                <a:ea typeface="IBM Plex Sans"/>
                <a:cs typeface="IBM Plex Sans"/>
                <a:sym typeface="IBM Plex Sans"/>
              </a:defRPr>
            </a:lvl1pPr>
            <a:lvl2pPr lvl="1">
              <a:spcBef>
                <a:spcPts val="0"/>
              </a:spcBef>
              <a:spcAft>
                <a:spcPts val="0"/>
              </a:spcAft>
              <a:buSzPts val="4800"/>
              <a:buFont typeface="IBM Plex Sans"/>
              <a:buNone/>
              <a:defRPr sz="4800">
                <a:latin typeface="IBM Plex Sans"/>
                <a:ea typeface="IBM Plex Sans"/>
                <a:cs typeface="IBM Plex Sans"/>
                <a:sym typeface="IBM Plex Sans"/>
              </a:defRPr>
            </a:lvl2pPr>
            <a:lvl3pPr lvl="2">
              <a:spcBef>
                <a:spcPts val="0"/>
              </a:spcBef>
              <a:spcAft>
                <a:spcPts val="0"/>
              </a:spcAft>
              <a:buSzPts val="4800"/>
              <a:buFont typeface="IBM Plex Sans"/>
              <a:buNone/>
              <a:defRPr sz="4800">
                <a:latin typeface="IBM Plex Sans"/>
                <a:ea typeface="IBM Plex Sans"/>
                <a:cs typeface="IBM Plex Sans"/>
                <a:sym typeface="IBM Plex Sans"/>
              </a:defRPr>
            </a:lvl3pPr>
            <a:lvl4pPr lvl="3">
              <a:spcBef>
                <a:spcPts val="0"/>
              </a:spcBef>
              <a:spcAft>
                <a:spcPts val="0"/>
              </a:spcAft>
              <a:buSzPts val="4800"/>
              <a:buFont typeface="IBM Plex Sans"/>
              <a:buNone/>
              <a:defRPr sz="4800">
                <a:latin typeface="IBM Plex Sans"/>
                <a:ea typeface="IBM Plex Sans"/>
                <a:cs typeface="IBM Plex Sans"/>
                <a:sym typeface="IBM Plex Sans"/>
              </a:defRPr>
            </a:lvl4pPr>
            <a:lvl5pPr lvl="4">
              <a:spcBef>
                <a:spcPts val="0"/>
              </a:spcBef>
              <a:spcAft>
                <a:spcPts val="0"/>
              </a:spcAft>
              <a:buSzPts val="4800"/>
              <a:buFont typeface="IBM Plex Sans"/>
              <a:buNone/>
              <a:defRPr sz="4800">
                <a:latin typeface="IBM Plex Sans"/>
                <a:ea typeface="IBM Plex Sans"/>
                <a:cs typeface="IBM Plex Sans"/>
                <a:sym typeface="IBM Plex Sans"/>
              </a:defRPr>
            </a:lvl5pPr>
            <a:lvl6pPr lvl="5">
              <a:spcBef>
                <a:spcPts val="0"/>
              </a:spcBef>
              <a:spcAft>
                <a:spcPts val="0"/>
              </a:spcAft>
              <a:buSzPts val="4800"/>
              <a:buFont typeface="IBM Plex Sans"/>
              <a:buNone/>
              <a:defRPr sz="4800">
                <a:latin typeface="IBM Plex Sans"/>
                <a:ea typeface="IBM Plex Sans"/>
                <a:cs typeface="IBM Plex Sans"/>
                <a:sym typeface="IBM Plex Sans"/>
              </a:defRPr>
            </a:lvl6pPr>
            <a:lvl7pPr lvl="6">
              <a:spcBef>
                <a:spcPts val="0"/>
              </a:spcBef>
              <a:spcAft>
                <a:spcPts val="0"/>
              </a:spcAft>
              <a:buSzPts val="4800"/>
              <a:buFont typeface="IBM Plex Sans"/>
              <a:buNone/>
              <a:defRPr sz="4800">
                <a:latin typeface="IBM Plex Sans"/>
                <a:ea typeface="IBM Plex Sans"/>
                <a:cs typeface="IBM Plex Sans"/>
                <a:sym typeface="IBM Plex Sans"/>
              </a:defRPr>
            </a:lvl7pPr>
            <a:lvl8pPr lvl="7">
              <a:spcBef>
                <a:spcPts val="0"/>
              </a:spcBef>
              <a:spcAft>
                <a:spcPts val="0"/>
              </a:spcAft>
              <a:buSzPts val="4800"/>
              <a:buFont typeface="IBM Plex Sans"/>
              <a:buNone/>
              <a:defRPr sz="4800">
                <a:latin typeface="IBM Plex Sans"/>
                <a:ea typeface="IBM Plex Sans"/>
                <a:cs typeface="IBM Plex Sans"/>
                <a:sym typeface="IBM Plex Sans"/>
              </a:defRPr>
            </a:lvl8pPr>
            <a:lvl9pPr lvl="8">
              <a:spcBef>
                <a:spcPts val="0"/>
              </a:spcBef>
              <a:spcAft>
                <a:spcPts val="0"/>
              </a:spcAft>
              <a:buSzPts val="4800"/>
              <a:buFont typeface="IBM Plex Sans"/>
              <a:buNone/>
              <a:defRPr sz="4800">
                <a:latin typeface="IBM Plex Sans"/>
                <a:ea typeface="IBM Plex Sans"/>
                <a:cs typeface="IBM Plex Sans"/>
                <a:sym typeface="IBM Plex Sans"/>
              </a:defRPr>
            </a:lvl9pPr>
          </a:lstStyle>
          <a:p/>
        </p:txBody>
      </p:sp>
      <p:pic>
        <p:nvPicPr>
          <p:cNvPr id="265" name="Google Shape;265;p80"/>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266" name="Shape 266"/>
        <p:cNvGrpSpPr/>
        <p:nvPr/>
      </p:nvGrpSpPr>
      <p:grpSpPr>
        <a:xfrm>
          <a:off x="0" y="0"/>
          <a:ext cx="0" cy="0"/>
          <a:chOff x="0" y="0"/>
          <a:chExt cx="0" cy="0"/>
        </a:xfrm>
      </p:grpSpPr>
      <p:sp>
        <p:nvSpPr>
          <p:cNvPr id="267" name="Google Shape;267;p81"/>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8" name="Google Shape;268;p81"/>
          <p:cNvSpPr txBox="1"/>
          <p:nvPr>
            <p:ph type="title"/>
          </p:nvPr>
        </p:nvSpPr>
        <p:spPr>
          <a:xfrm>
            <a:off x="265500" y="595000"/>
            <a:ext cx="4045200" cy="2120400"/>
          </a:xfrm>
          <a:prstGeom prst="rect">
            <a:avLst/>
          </a:prstGeom>
        </p:spPr>
        <p:txBody>
          <a:bodyPr anchorCtr="0" anchor="b" bIns="91425" lIns="91425" spcFirstLastPara="1" rIns="91425" wrap="square" tIns="91425">
            <a:normAutofit/>
          </a:bodyPr>
          <a:lstStyle>
            <a:lvl1pPr lvl="0" algn="ctr">
              <a:spcBef>
                <a:spcPts val="0"/>
              </a:spcBef>
              <a:spcAft>
                <a:spcPts val="0"/>
              </a:spcAft>
              <a:buSzPts val="4100"/>
              <a:buFont typeface="IBM Plex Sans"/>
              <a:buNone/>
              <a:defRPr sz="4100">
                <a:latin typeface="IBM Plex Sans"/>
                <a:ea typeface="IBM Plex Sans"/>
                <a:cs typeface="IBM Plex Sans"/>
                <a:sym typeface="IBM Plex Sans"/>
              </a:defRPr>
            </a:lvl1pPr>
            <a:lvl2pPr lvl="1" algn="ctr">
              <a:spcBef>
                <a:spcPts val="0"/>
              </a:spcBef>
              <a:spcAft>
                <a:spcPts val="0"/>
              </a:spcAft>
              <a:buSzPts val="4200"/>
              <a:buFont typeface="IBM Plex Sans"/>
              <a:buNone/>
              <a:defRPr sz="4200">
                <a:latin typeface="IBM Plex Sans"/>
                <a:ea typeface="IBM Plex Sans"/>
                <a:cs typeface="IBM Plex Sans"/>
                <a:sym typeface="IBM Plex Sans"/>
              </a:defRPr>
            </a:lvl2pPr>
            <a:lvl3pPr lvl="2" algn="ctr">
              <a:spcBef>
                <a:spcPts val="0"/>
              </a:spcBef>
              <a:spcAft>
                <a:spcPts val="0"/>
              </a:spcAft>
              <a:buSzPts val="4200"/>
              <a:buFont typeface="IBM Plex Sans"/>
              <a:buNone/>
              <a:defRPr sz="4200">
                <a:latin typeface="IBM Plex Sans"/>
                <a:ea typeface="IBM Plex Sans"/>
                <a:cs typeface="IBM Plex Sans"/>
                <a:sym typeface="IBM Plex Sans"/>
              </a:defRPr>
            </a:lvl3pPr>
            <a:lvl4pPr lvl="3" algn="ctr">
              <a:spcBef>
                <a:spcPts val="0"/>
              </a:spcBef>
              <a:spcAft>
                <a:spcPts val="0"/>
              </a:spcAft>
              <a:buSzPts val="4200"/>
              <a:buFont typeface="IBM Plex Sans"/>
              <a:buNone/>
              <a:defRPr sz="4200">
                <a:latin typeface="IBM Plex Sans"/>
                <a:ea typeface="IBM Plex Sans"/>
                <a:cs typeface="IBM Plex Sans"/>
                <a:sym typeface="IBM Plex Sans"/>
              </a:defRPr>
            </a:lvl4pPr>
            <a:lvl5pPr lvl="4" algn="ctr">
              <a:spcBef>
                <a:spcPts val="0"/>
              </a:spcBef>
              <a:spcAft>
                <a:spcPts val="0"/>
              </a:spcAft>
              <a:buSzPts val="4200"/>
              <a:buFont typeface="IBM Plex Sans"/>
              <a:buNone/>
              <a:defRPr sz="4200">
                <a:latin typeface="IBM Plex Sans"/>
                <a:ea typeface="IBM Plex Sans"/>
                <a:cs typeface="IBM Plex Sans"/>
                <a:sym typeface="IBM Plex Sans"/>
              </a:defRPr>
            </a:lvl5pPr>
            <a:lvl6pPr lvl="5" algn="ctr">
              <a:spcBef>
                <a:spcPts val="0"/>
              </a:spcBef>
              <a:spcAft>
                <a:spcPts val="0"/>
              </a:spcAft>
              <a:buSzPts val="4200"/>
              <a:buFont typeface="IBM Plex Sans"/>
              <a:buNone/>
              <a:defRPr sz="4200">
                <a:latin typeface="IBM Plex Sans"/>
                <a:ea typeface="IBM Plex Sans"/>
                <a:cs typeface="IBM Plex Sans"/>
                <a:sym typeface="IBM Plex Sans"/>
              </a:defRPr>
            </a:lvl6pPr>
            <a:lvl7pPr lvl="6" algn="ctr">
              <a:spcBef>
                <a:spcPts val="0"/>
              </a:spcBef>
              <a:spcAft>
                <a:spcPts val="0"/>
              </a:spcAft>
              <a:buSzPts val="4200"/>
              <a:buFont typeface="IBM Plex Sans"/>
              <a:buNone/>
              <a:defRPr sz="4200">
                <a:latin typeface="IBM Plex Sans"/>
                <a:ea typeface="IBM Plex Sans"/>
                <a:cs typeface="IBM Plex Sans"/>
                <a:sym typeface="IBM Plex Sans"/>
              </a:defRPr>
            </a:lvl7pPr>
            <a:lvl8pPr lvl="7" algn="ctr">
              <a:spcBef>
                <a:spcPts val="0"/>
              </a:spcBef>
              <a:spcAft>
                <a:spcPts val="0"/>
              </a:spcAft>
              <a:buSzPts val="4200"/>
              <a:buFont typeface="IBM Plex Sans"/>
              <a:buNone/>
              <a:defRPr sz="4200">
                <a:latin typeface="IBM Plex Sans"/>
                <a:ea typeface="IBM Plex Sans"/>
                <a:cs typeface="IBM Plex Sans"/>
                <a:sym typeface="IBM Plex Sans"/>
              </a:defRPr>
            </a:lvl8pPr>
            <a:lvl9pPr lvl="8" algn="ctr">
              <a:spcBef>
                <a:spcPts val="0"/>
              </a:spcBef>
              <a:spcAft>
                <a:spcPts val="0"/>
              </a:spcAft>
              <a:buSzPts val="4200"/>
              <a:buFont typeface="IBM Plex Sans"/>
              <a:buNone/>
              <a:defRPr sz="4200">
                <a:latin typeface="IBM Plex Sans"/>
                <a:ea typeface="IBM Plex Sans"/>
                <a:cs typeface="IBM Plex Sans"/>
                <a:sym typeface="IBM Plex Sans"/>
              </a:defRPr>
            </a:lvl9pPr>
          </a:lstStyle>
          <a:p/>
        </p:txBody>
      </p:sp>
      <p:sp>
        <p:nvSpPr>
          <p:cNvPr id="269" name="Google Shape;269;p81"/>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Clr>
                <a:schemeClr val="dk1"/>
              </a:buClr>
              <a:buSzPts val="2100"/>
              <a:buFont typeface="IBM Plex Sans"/>
              <a:buNone/>
              <a:defRPr sz="2100">
                <a:latin typeface="IBM Plex Sans"/>
                <a:ea typeface="IBM Plex Sans"/>
                <a:cs typeface="IBM Plex Sans"/>
                <a:sym typeface="IBM Plex Sans"/>
              </a:defRPr>
            </a:lvl1pPr>
            <a:lvl2pPr lvl="1"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2pPr>
            <a:lvl3pPr lvl="2"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3pPr>
            <a:lvl4pPr lvl="3"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4pPr>
            <a:lvl5pPr lvl="4"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5pPr>
            <a:lvl6pPr lvl="5"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6pPr>
            <a:lvl7pPr lvl="6"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7pPr>
            <a:lvl8pPr lvl="7"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8pPr>
            <a:lvl9pPr lvl="8"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9pPr>
          </a:lstStyle>
          <a:p/>
        </p:txBody>
      </p:sp>
      <p:sp>
        <p:nvSpPr>
          <p:cNvPr id="270" name="Google Shape;270;p81"/>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Clr>
                <a:srgbClr val="E4002C"/>
              </a:buClr>
              <a:buSzPts val="1800"/>
              <a:buFont typeface="IBM Plex Sans"/>
              <a:buChar char="๏"/>
              <a:defRPr>
                <a:latin typeface="IBM Plex Sans"/>
                <a:ea typeface="IBM Plex Sans"/>
                <a:cs typeface="IBM Plex Sans"/>
                <a:sym typeface="IBM Plex Sans"/>
              </a:defRPr>
            </a:lvl1pPr>
            <a:lvl2pPr indent="-317500" lvl="1" marL="914400">
              <a:spcBef>
                <a:spcPts val="0"/>
              </a:spcBef>
              <a:spcAft>
                <a:spcPts val="0"/>
              </a:spcAft>
              <a:buSzPts val="1400"/>
              <a:buFont typeface="IBM Plex Sans"/>
              <a:buChar char="○"/>
              <a:defRPr>
                <a:latin typeface="IBM Plex Sans"/>
                <a:ea typeface="IBM Plex Sans"/>
                <a:cs typeface="IBM Plex Sans"/>
                <a:sym typeface="IBM Plex Sans"/>
              </a:defRPr>
            </a:lvl2pPr>
            <a:lvl3pPr indent="-317500" lvl="2" marL="1371600">
              <a:spcBef>
                <a:spcPts val="0"/>
              </a:spcBef>
              <a:spcAft>
                <a:spcPts val="0"/>
              </a:spcAft>
              <a:buSzPts val="1400"/>
              <a:buFont typeface="IBM Plex Sans"/>
              <a:buChar char="■"/>
              <a:defRPr>
                <a:latin typeface="IBM Plex Sans"/>
                <a:ea typeface="IBM Plex Sans"/>
                <a:cs typeface="IBM Plex Sans"/>
                <a:sym typeface="IBM Plex Sans"/>
              </a:defRPr>
            </a:lvl3pPr>
            <a:lvl4pPr indent="-317500" lvl="3" marL="1828800">
              <a:spcBef>
                <a:spcPts val="0"/>
              </a:spcBef>
              <a:spcAft>
                <a:spcPts val="0"/>
              </a:spcAft>
              <a:buSzPts val="1400"/>
              <a:buFont typeface="IBM Plex Sans"/>
              <a:buChar char="●"/>
              <a:defRPr>
                <a:latin typeface="IBM Plex Sans"/>
                <a:ea typeface="IBM Plex Sans"/>
                <a:cs typeface="IBM Plex Sans"/>
                <a:sym typeface="IBM Plex Sans"/>
              </a:defRPr>
            </a:lvl4pPr>
            <a:lvl5pPr indent="-317500" lvl="4" marL="2286000">
              <a:spcBef>
                <a:spcPts val="0"/>
              </a:spcBef>
              <a:spcAft>
                <a:spcPts val="0"/>
              </a:spcAft>
              <a:buSzPts val="1400"/>
              <a:buFont typeface="IBM Plex Sans"/>
              <a:buChar char="○"/>
              <a:defRPr>
                <a:latin typeface="IBM Plex Sans"/>
                <a:ea typeface="IBM Plex Sans"/>
                <a:cs typeface="IBM Plex Sans"/>
                <a:sym typeface="IBM Plex Sans"/>
              </a:defRPr>
            </a:lvl5pPr>
            <a:lvl6pPr indent="-317500" lvl="5" marL="2743200">
              <a:spcBef>
                <a:spcPts val="0"/>
              </a:spcBef>
              <a:spcAft>
                <a:spcPts val="0"/>
              </a:spcAft>
              <a:buSzPts val="1400"/>
              <a:buFont typeface="IBM Plex Sans"/>
              <a:buChar char="■"/>
              <a:defRPr>
                <a:latin typeface="IBM Plex Sans"/>
                <a:ea typeface="IBM Plex Sans"/>
                <a:cs typeface="IBM Plex Sans"/>
                <a:sym typeface="IBM Plex Sans"/>
              </a:defRPr>
            </a:lvl6pPr>
            <a:lvl7pPr indent="-317500" lvl="6" marL="3200400">
              <a:spcBef>
                <a:spcPts val="0"/>
              </a:spcBef>
              <a:spcAft>
                <a:spcPts val="0"/>
              </a:spcAft>
              <a:buSzPts val="1400"/>
              <a:buFont typeface="IBM Plex Sans"/>
              <a:buChar char="●"/>
              <a:defRPr>
                <a:latin typeface="IBM Plex Sans"/>
                <a:ea typeface="IBM Plex Sans"/>
                <a:cs typeface="IBM Plex Sans"/>
                <a:sym typeface="IBM Plex Sans"/>
              </a:defRPr>
            </a:lvl7pPr>
            <a:lvl8pPr indent="-317500" lvl="7" marL="3657600">
              <a:spcBef>
                <a:spcPts val="0"/>
              </a:spcBef>
              <a:spcAft>
                <a:spcPts val="0"/>
              </a:spcAft>
              <a:buSzPts val="1400"/>
              <a:buFont typeface="IBM Plex Sans"/>
              <a:buChar char="○"/>
              <a:defRPr>
                <a:latin typeface="IBM Plex Sans"/>
                <a:ea typeface="IBM Plex Sans"/>
                <a:cs typeface="IBM Plex Sans"/>
                <a:sym typeface="IBM Plex Sans"/>
              </a:defRPr>
            </a:lvl8pPr>
            <a:lvl9pPr indent="-317500" lvl="8" marL="4114800">
              <a:spcBef>
                <a:spcPts val="0"/>
              </a:spcBef>
              <a:spcAft>
                <a:spcPts val="0"/>
              </a:spcAft>
              <a:buSzPts val="1400"/>
              <a:buFont typeface="IBM Plex Sans"/>
              <a:buChar char="■"/>
              <a:defRPr>
                <a:latin typeface="IBM Plex Sans"/>
                <a:ea typeface="IBM Plex Sans"/>
                <a:cs typeface="IBM Plex Sans"/>
                <a:sym typeface="IBM Plex Sans"/>
              </a:defRPr>
            </a:lvl9pPr>
          </a:lstStyle>
          <a:p/>
        </p:txBody>
      </p:sp>
      <p:pic>
        <p:nvPicPr>
          <p:cNvPr id="271" name="Google Shape;271;p81"/>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272" name="Shape 272"/>
        <p:cNvGrpSpPr/>
        <p:nvPr/>
      </p:nvGrpSpPr>
      <p:grpSpPr>
        <a:xfrm>
          <a:off x="0" y="0"/>
          <a:ext cx="0" cy="0"/>
          <a:chOff x="0" y="0"/>
          <a:chExt cx="0" cy="0"/>
        </a:xfrm>
      </p:grpSpPr>
      <p:sp>
        <p:nvSpPr>
          <p:cNvPr id="273" name="Google Shape;273;p82"/>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Font typeface="IBM Plex Sans"/>
              <a:buNone/>
              <a:defRPr>
                <a:latin typeface="IBM Plex Sans"/>
                <a:ea typeface="IBM Plex Sans"/>
                <a:cs typeface="IBM Plex Sans"/>
                <a:sym typeface="IBM Plex Sans"/>
              </a:defRPr>
            </a:lvl1pPr>
          </a:lstStyle>
          <a:p/>
        </p:txBody>
      </p:sp>
      <p:pic>
        <p:nvPicPr>
          <p:cNvPr id="274" name="Google Shape;274;p82"/>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275" name="Shape 275"/>
        <p:cNvGrpSpPr/>
        <p:nvPr/>
      </p:nvGrpSpPr>
      <p:grpSpPr>
        <a:xfrm>
          <a:off x="0" y="0"/>
          <a:ext cx="0" cy="0"/>
          <a:chOff x="0" y="0"/>
          <a:chExt cx="0" cy="0"/>
        </a:xfrm>
      </p:grpSpPr>
      <p:sp>
        <p:nvSpPr>
          <p:cNvPr id="276" name="Google Shape;276;p83"/>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277" name="Google Shape;277;p83"/>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Clr>
                <a:srgbClr val="E4002C"/>
              </a:buClr>
              <a:buSzPts val="1800"/>
              <a:buFont typeface="IBM Plex Sans"/>
              <a:buChar char="๏"/>
              <a:defRPr>
                <a:latin typeface="IBM Plex Sans"/>
                <a:ea typeface="IBM Plex Sans"/>
                <a:cs typeface="IBM Plex Sans"/>
                <a:sym typeface="IBM Plex Sans"/>
              </a:defRPr>
            </a:lvl1pPr>
            <a:lvl2pPr indent="-317500" lvl="1" marL="914400" algn="ctr">
              <a:spcBef>
                <a:spcPts val="0"/>
              </a:spcBef>
              <a:spcAft>
                <a:spcPts val="0"/>
              </a:spcAft>
              <a:buSzPts val="1400"/>
              <a:buFont typeface="IBM Plex Sans"/>
              <a:buChar char="○"/>
              <a:defRPr>
                <a:latin typeface="IBM Plex Sans"/>
                <a:ea typeface="IBM Plex Sans"/>
                <a:cs typeface="IBM Plex Sans"/>
                <a:sym typeface="IBM Plex Sans"/>
              </a:defRPr>
            </a:lvl2pPr>
            <a:lvl3pPr indent="-317500" lvl="2" marL="1371600" algn="ctr">
              <a:spcBef>
                <a:spcPts val="0"/>
              </a:spcBef>
              <a:spcAft>
                <a:spcPts val="0"/>
              </a:spcAft>
              <a:buSzPts val="1400"/>
              <a:buFont typeface="IBM Plex Sans"/>
              <a:buChar char="■"/>
              <a:defRPr>
                <a:latin typeface="IBM Plex Sans"/>
                <a:ea typeface="IBM Plex Sans"/>
                <a:cs typeface="IBM Plex Sans"/>
                <a:sym typeface="IBM Plex Sans"/>
              </a:defRPr>
            </a:lvl3pPr>
            <a:lvl4pPr indent="-317500" lvl="3" marL="1828800" algn="ctr">
              <a:spcBef>
                <a:spcPts val="0"/>
              </a:spcBef>
              <a:spcAft>
                <a:spcPts val="0"/>
              </a:spcAft>
              <a:buSzPts val="1400"/>
              <a:buFont typeface="IBM Plex Sans"/>
              <a:buChar char="●"/>
              <a:defRPr>
                <a:latin typeface="IBM Plex Sans"/>
                <a:ea typeface="IBM Plex Sans"/>
                <a:cs typeface="IBM Plex Sans"/>
                <a:sym typeface="IBM Plex Sans"/>
              </a:defRPr>
            </a:lvl4pPr>
            <a:lvl5pPr indent="-317500" lvl="4" marL="2286000" algn="ctr">
              <a:spcBef>
                <a:spcPts val="0"/>
              </a:spcBef>
              <a:spcAft>
                <a:spcPts val="0"/>
              </a:spcAft>
              <a:buSzPts val="1400"/>
              <a:buFont typeface="IBM Plex Sans"/>
              <a:buChar char="○"/>
              <a:defRPr>
                <a:latin typeface="IBM Plex Sans"/>
                <a:ea typeface="IBM Plex Sans"/>
                <a:cs typeface="IBM Plex Sans"/>
                <a:sym typeface="IBM Plex Sans"/>
              </a:defRPr>
            </a:lvl5pPr>
            <a:lvl6pPr indent="-317500" lvl="5" marL="2743200" algn="ctr">
              <a:spcBef>
                <a:spcPts val="0"/>
              </a:spcBef>
              <a:spcAft>
                <a:spcPts val="0"/>
              </a:spcAft>
              <a:buSzPts val="1400"/>
              <a:buFont typeface="IBM Plex Sans"/>
              <a:buChar char="■"/>
              <a:defRPr>
                <a:latin typeface="IBM Plex Sans"/>
                <a:ea typeface="IBM Plex Sans"/>
                <a:cs typeface="IBM Plex Sans"/>
                <a:sym typeface="IBM Plex Sans"/>
              </a:defRPr>
            </a:lvl6pPr>
            <a:lvl7pPr indent="-317500" lvl="6" marL="3200400" algn="ctr">
              <a:spcBef>
                <a:spcPts val="0"/>
              </a:spcBef>
              <a:spcAft>
                <a:spcPts val="0"/>
              </a:spcAft>
              <a:buSzPts val="1400"/>
              <a:buFont typeface="IBM Plex Sans"/>
              <a:buChar char="●"/>
              <a:defRPr>
                <a:latin typeface="IBM Plex Sans"/>
                <a:ea typeface="IBM Plex Sans"/>
                <a:cs typeface="IBM Plex Sans"/>
                <a:sym typeface="IBM Plex Sans"/>
              </a:defRPr>
            </a:lvl7pPr>
            <a:lvl8pPr indent="-317500" lvl="7" marL="3657600" algn="ctr">
              <a:spcBef>
                <a:spcPts val="0"/>
              </a:spcBef>
              <a:spcAft>
                <a:spcPts val="0"/>
              </a:spcAft>
              <a:buSzPts val="1400"/>
              <a:buFont typeface="IBM Plex Sans"/>
              <a:buChar char="○"/>
              <a:defRPr>
                <a:latin typeface="IBM Plex Sans"/>
                <a:ea typeface="IBM Plex Sans"/>
                <a:cs typeface="IBM Plex Sans"/>
                <a:sym typeface="IBM Plex Sans"/>
              </a:defRPr>
            </a:lvl8pPr>
            <a:lvl9pPr indent="-317500" lvl="8" marL="4114800" algn="ctr">
              <a:spcBef>
                <a:spcPts val="0"/>
              </a:spcBef>
              <a:spcAft>
                <a:spcPts val="0"/>
              </a:spcAft>
              <a:buSzPts val="1400"/>
              <a:buFont typeface="IBM Plex Sans"/>
              <a:buChar char="■"/>
              <a:defRPr>
                <a:latin typeface="IBM Plex Sans"/>
                <a:ea typeface="IBM Plex Sans"/>
                <a:cs typeface="IBM Plex Sans"/>
                <a:sym typeface="IBM Plex Sans"/>
              </a:defRPr>
            </a:lvl9pPr>
          </a:lstStyle>
          <a:p/>
        </p:txBody>
      </p:sp>
      <p:pic>
        <p:nvPicPr>
          <p:cNvPr id="278" name="Google Shape;278;p83"/>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4" name="Shape 34"/>
        <p:cNvGrpSpPr/>
        <p:nvPr/>
      </p:nvGrpSpPr>
      <p:grpSpPr>
        <a:xfrm>
          <a:off x="0" y="0"/>
          <a:ext cx="0" cy="0"/>
          <a:chOff x="0" y="0"/>
          <a:chExt cx="0" cy="0"/>
        </a:xfrm>
      </p:grpSpPr>
      <p:sp>
        <p:nvSpPr>
          <p:cNvPr id="35" name="Google Shape;35;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 name="Google Shape;36;p9"/>
          <p:cNvSpPr txBox="1"/>
          <p:nvPr>
            <p:ph type="title"/>
          </p:nvPr>
        </p:nvSpPr>
        <p:spPr>
          <a:xfrm>
            <a:off x="265500" y="595000"/>
            <a:ext cx="4045200" cy="21204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4100"/>
              <a:buFont typeface="IBM Plex Sans"/>
              <a:buNone/>
              <a:defRPr sz="4100">
                <a:latin typeface="IBM Plex Sans"/>
                <a:ea typeface="IBM Plex Sans"/>
                <a:cs typeface="IBM Plex Sans"/>
                <a:sym typeface="IBM Plex Sans"/>
              </a:defRPr>
            </a:lvl1pPr>
            <a:lvl2pPr lvl="1" rtl="0" algn="ctr">
              <a:spcBef>
                <a:spcPts val="0"/>
              </a:spcBef>
              <a:spcAft>
                <a:spcPts val="0"/>
              </a:spcAft>
              <a:buSzPts val="4200"/>
              <a:buFont typeface="IBM Plex Sans"/>
              <a:buNone/>
              <a:defRPr sz="4200">
                <a:latin typeface="IBM Plex Sans"/>
                <a:ea typeface="IBM Plex Sans"/>
                <a:cs typeface="IBM Plex Sans"/>
                <a:sym typeface="IBM Plex Sans"/>
              </a:defRPr>
            </a:lvl2pPr>
            <a:lvl3pPr lvl="2" rtl="0" algn="ctr">
              <a:spcBef>
                <a:spcPts val="0"/>
              </a:spcBef>
              <a:spcAft>
                <a:spcPts val="0"/>
              </a:spcAft>
              <a:buSzPts val="4200"/>
              <a:buFont typeface="IBM Plex Sans"/>
              <a:buNone/>
              <a:defRPr sz="4200">
                <a:latin typeface="IBM Plex Sans"/>
                <a:ea typeface="IBM Plex Sans"/>
                <a:cs typeface="IBM Plex Sans"/>
                <a:sym typeface="IBM Plex Sans"/>
              </a:defRPr>
            </a:lvl3pPr>
            <a:lvl4pPr lvl="3" rtl="0" algn="ctr">
              <a:spcBef>
                <a:spcPts val="0"/>
              </a:spcBef>
              <a:spcAft>
                <a:spcPts val="0"/>
              </a:spcAft>
              <a:buSzPts val="4200"/>
              <a:buFont typeface="IBM Plex Sans"/>
              <a:buNone/>
              <a:defRPr sz="4200">
                <a:latin typeface="IBM Plex Sans"/>
                <a:ea typeface="IBM Plex Sans"/>
                <a:cs typeface="IBM Plex Sans"/>
                <a:sym typeface="IBM Plex Sans"/>
              </a:defRPr>
            </a:lvl4pPr>
            <a:lvl5pPr lvl="4" rtl="0" algn="ctr">
              <a:spcBef>
                <a:spcPts val="0"/>
              </a:spcBef>
              <a:spcAft>
                <a:spcPts val="0"/>
              </a:spcAft>
              <a:buSzPts val="4200"/>
              <a:buFont typeface="IBM Plex Sans"/>
              <a:buNone/>
              <a:defRPr sz="4200">
                <a:latin typeface="IBM Plex Sans"/>
                <a:ea typeface="IBM Plex Sans"/>
                <a:cs typeface="IBM Plex Sans"/>
                <a:sym typeface="IBM Plex Sans"/>
              </a:defRPr>
            </a:lvl5pPr>
            <a:lvl6pPr lvl="5" rtl="0" algn="ctr">
              <a:spcBef>
                <a:spcPts val="0"/>
              </a:spcBef>
              <a:spcAft>
                <a:spcPts val="0"/>
              </a:spcAft>
              <a:buSzPts val="4200"/>
              <a:buFont typeface="IBM Plex Sans"/>
              <a:buNone/>
              <a:defRPr sz="4200">
                <a:latin typeface="IBM Plex Sans"/>
                <a:ea typeface="IBM Plex Sans"/>
                <a:cs typeface="IBM Plex Sans"/>
                <a:sym typeface="IBM Plex Sans"/>
              </a:defRPr>
            </a:lvl6pPr>
            <a:lvl7pPr lvl="6" rtl="0" algn="ctr">
              <a:spcBef>
                <a:spcPts val="0"/>
              </a:spcBef>
              <a:spcAft>
                <a:spcPts val="0"/>
              </a:spcAft>
              <a:buSzPts val="4200"/>
              <a:buFont typeface="IBM Plex Sans"/>
              <a:buNone/>
              <a:defRPr sz="4200">
                <a:latin typeface="IBM Plex Sans"/>
                <a:ea typeface="IBM Plex Sans"/>
                <a:cs typeface="IBM Plex Sans"/>
                <a:sym typeface="IBM Plex Sans"/>
              </a:defRPr>
            </a:lvl7pPr>
            <a:lvl8pPr lvl="7" rtl="0" algn="ctr">
              <a:spcBef>
                <a:spcPts val="0"/>
              </a:spcBef>
              <a:spcAft>
                <a:spcPts val="0"/>
              </a:spcAft>
              <a:buSzPts val="4200"/>
              <a:buFont typeface="IBM Plex Sans"/>
              <a:buNone/>
              <a:defRPr sz="4200">
                <a:latin typeface="IBM Plex Sans"/>
                <a:ea typeface="IBM Plex Sans"/>
                <a:cs typeface="IBM Plex Sans"/>
                <a:sym typeface="IBM Plex Sans"/>
              </a:defRPr>
            </a:lvl8pPr>
            <a:lvl9pPr lvl="8" rtl="0" algn="ctr">
              <a:spcBef>
                <a:spcPts val="0"/>
              </a:spcBef>
              <a:spcAft>
                <a:spcPts val="0"/>
              </a:spcAft>
              <a:buSzPts val="4200"/>
              <a:buFont typeface="IBM Plex Sans"/>
              <a:buNone/>
              <a:defRPr sz="4200">
                <a:latin typeface="IBM Plex Sans"/>
                <a:ea typeface="IBM Plex Sans"/>
                <a:cs typeface="IBM Plex Sans"/>
                <a:sym typeface="IBM Plex Sans"/>
              </a:defRPr>
            </a:lvl9pPr>
          </a:lstStyle>
          <a:p/>
        </p:txBody>
      </p:sp>
      <p:sp>
        <p:nvSpPr>
          <p:cNvPr id="37" name="Google Shape;37;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Clr>
                <a:schemeClr val="dk1"/>
              </a:buClr>
              <a:buSzPts val="2100"/>
              <a:buFont typeface="IBM Plex Sans"/>
              <a:buNone/>
              <a:defRPr sz="2100">
                <a:latin typeface="IBM Plex Sans"/>
                <a:ea typeface="IBM Plex Sans"/>
                <a:cs typeface="IBM Plex Sans"/>
                <a:sym typeface="IBM Plex Sans"/>
              </a:defRPr>
            </a:lvl1pPr>
            <a:lvl2pPr lvl="1" rtl="0"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2pPr>
            <a:lvl3pPr lvl="2" rtl="0"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3pPr>
            <a:lvl4pPr lvl="3" rtl="0"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4pPr>
            <a:lvl5pPr lvl="4" rtl="0"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5pPr>
            <a:lvl6pPr lvl="5" rtl="0"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6pPr>
            <a:lvl7pPr lvl="6" rtl="0"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7pPr>
            <a:lvl8pPr lvl="7" rtl="0"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8pPr>
            <a:lvl9pPr lvl="8" rtl="0"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9pPr>
          </a:lstStyle>
          <a:p/>
        </p:txBody>
      </p:sp>
      <p:sp>
        <p:nvSpPr>
          <p:cNvPr id="38" name="Google Shape;38;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rtl="0">
              <a:spcBef>
                <a:spcPts val="0"/>
              </a:spcBef>
              <a:spcAft>
                <a:spcPts val="0"/>
              </a:spcAft>
              <a:buClr>
                <a:srgbClr val="E4002C"/>
              </a:buClr>
              <a:buSzPts val="1800"/>
              <a:buFont typeface="IBM Plex Sans"/>
              <a:buChar char="๏"/>
              <a:defRPr>
                <a:latin typeface="IBM Plex Sans"/>
                <a:ea typeface="IBM Plex Sans"/>
                <a:cs typeface="IBM Plex Sans"/>
                <a:sym typeface="IBM Plex Sans"/>
              </a:defRPr>
            </a:lvl1pPr>
            <a:lvl2pPr indent="-317500" lvl="1" marL="914400" rtl="0">
              <a:spcBef>
                <a:spcPts val="0"/>
              </a:spcBef>
              <a:spcAft>
                <a:spcPts val="0"/>
              </a:spcAft>
              <a:buSzPts val="1400"/>
              <a:buFont typeface="IBM Plex Sans"/>
              <a:buChar char="○"/>
              <a:defRPr>
                <a:latin typeface="IBM Plex Sans"/>
                <a:ea typeface="IBM Plex Sans"/>
                <a:cs typeface="IBM Plex Sans"/>
                <a:sym typeface="IBM Plex Sans"/>
              </a:defRPr>
            </a:lvl2pPr>
            <a:lvl3pPr indent="-317500" lvl="2" marL="1371600" rtl="0">
              <a:spcBef>
                <a:spcPts val="0"/>
              </a:spcBef>
              <a:spcAft>
                <a:spcPts val="0"/>
              </a:spcAft>
              <a:buSzPts val="1400"/>
              <a:buFont typeface="IBM Plex Sans"/>
              <a:buChar char="■"/>
              <a:defRPr>
                <a:latin typeface="IBM Plex Sans"/>
                <a:ea typeface="IBM Plex Sans"/>
                <a:cs typeface="IBM Plex Sans"/>
                <a:sym typeface="IBM Plex Sans"/>
              </a:defRPr>
            </a:lvl3pPr>
            <a:lvl4pPr indent="-317500" lvl="3" marL="1828800" rtl="0">
              <a:spcBef>
                <a:spcPts val="0"/>
              </a:spcBef>
              <a:spcAft>
                <a:spcPts val="0"/>
              </a:spcAft>
              <a:buSzPts val="1400"/>
              <a:buFont typeface="IBM Plex Sans"/>
              <a:buChar char="●"/>
              <a:defRPr>
                <a:latin typeface="IBM Plex Sans"/>
                <a:ea typeface="IBM Plex Sans"/>
                <a:cs typeface="IBM Plex Sans"/>
                <a:sym typeface="IBM Plex Sans"/>
              </a:defRPr>
            </a:lvl4pPr>
            <a:lvl5pPr indent="-317500" lvl="4" marL="2286000" rtl="0">
              <a:spcBef>
                <a:spcPts val="0"/>
              </a:spcBef>
              <a:spcAft>
                <a:spcPts val="0"/>
              </a:spcAft>
              <a:buSzPts val="1400"/>
              <a:buFont typeface="IBM Plex Sans"/>
              <a:buChar char="○"/>
              <a:defRPr>
                <a:latin typeface="IBM Plex Sans"/>
                <a:ea typeface="IBM Plex Sans"/>
                <a:cs typeface="IBM Plex Sans"/>
                <a:sym typeface="IBM Plex Sans"/>
              </a:defRPr>
            </a:lvl5pPr>
            <a:lvl6pPr indent="-317500" lvl="5" marL="2743200" rtl="0">
              <a:spcBef>
                <a:spcPts val="0"/>
              </a:spcBef>
              <a:spcAft>
                <a:spcPts val="0"/>
              </a:spcAft>
              <a:buSzPts val="1400"/>
              <a:buFont typeface="IBM Plex Sans"/>
              <a:buChar char="■"/>
              <a:defRPr>
                <a:latin typeface="IBM Plex Sans"/>
                <a:ea typeface="IBM Plex Sans"/>
                <a:cs typeface="IBM Plex Sans"/>
                <a:sym typeface="IBM Plex Sans"/>
              </a:defRPr>
            </a:lvl6pPr>
            <a:lvl7pPr indent="-317500" lvl="6" marL="3200400" rtl="0">
              <a:spcBef>
                <a:spcPts val="0"/>
              </a:spcBef>
              <a:spcAft>
                <a:spcPts val="0"/>
              </a:spcAft>
              <a:buSzPts val="1400"/>
              <a:buFont typeface="IBM Plex Sans"/>
              <a:buChar char="●"/>
              <a:defRPr>
                <a:latin typeface="IBM Plex Sans"/>
                <a:ea typeface="IBM Plex Sans"/>
                <a:cs typeface="IBM Plex Sans"/>
                <a:sym typeface="IBM Plex Sans"/>
              </a:defRPr>
            </a:lvl7pPr>
            <a:lvl8pPr indent="-317500" lvl="7" marL="3657600" rtl="0">
              <a:spcBef>
                <a:spcPts val="0"/>
              </a:spcBef>
              <a:spcAft>
                <a:spcPts val="0"/>
              </a:spcAft>
              <a:buSzPts val="1400"/>
              <a:buFont typeface="IBM Plex Sans"/>
              <a:buChar char="○"/>
              <a:defRPr>
                <a:latin typeface="IBM Plex Sans"/>
                <a:ea typeface="IBM Plex Sans"/>
                <a:cs typeface="IBM Plex Sans"/>
                <a:sym typeface="IBM Plex Sans"/>
              </a:defRPr>
            </a:lvl8pPr>
            <a:lvl9pPr indent="-317500" lvl="8" marL="4114800" rtl="0">
              <a:spcBef>
                <a:spcPts val="0"/>
              </a:spcBef>
              <a:spcAft>
                <a:spcPts val="0"/>
              </a:spcAft>
              <a:buSzPts val="1400"/>
              <a:buFont typeface="IBM Plex Sans"/>
              <a:buChar char="■"/>
              <a:defRPr>
                <a:latin typeface="IBM Plex Sans"/>
                <a:ea typeface="IBM Plex Sans"/>
                <a:cs typeface="IBM Plex Sans"/>
                <a:sym typeface="IBM Plex Sans"/>
              </a:defRPr>
            </a:lvl9pPr>
          </a:lstStyle>
          <a:p/>
        </p:txBody>
      </p:sp>
      <p:pic>
        <p:nvPicPr>
          <p:cNvPr id="39" name="Google Shape;39;p9"/>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79" name="Shape 279"/>
        <p:cNvGrpSpPr/>
        <p:nvPr/>
      </p:nvGrpSpPr>
      <p:grpSpPr>
        <a:xfrm>
          <a:off x="0" y="0"/>
          <a:ext cx="0" cy="0"/>
          <a:chOff x="0" y="0"/>
          <a:chExt cx="0" cy="0"/>
        </a:xfrm>
      </p:grpSpPr>
      <p:pic>
        <p:nvPicPr>
          <p:cNvPr id="280" name="Google Shape;280;p84"/>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TITLE_AND_BODY_1">
    <p:spTree>
      <p:nvGrpSpPr>
        <p:cNvPr id="281" name="Shape 281"/>
        <p:cNvGrpSpPr/>
        <p:nvPr/>
      </p:nvGrpSpPr>
      <p:grpSpPr>
        <a:xfrm>
          <a:off x="0" y="0"/>
          <a:ext cx="0" cy="0"/>
          <a:chOff x="0" y="0"/>
          <a:chExt cx="0" cy="0"/>
        </a:xfrm>
      </p:grpSpPr>
      <p:pic>
        <p:nvPicPr>
          <p:cNvPr id="282" name="Google Shape;282;p85"/>
          <p:cNvPicPr preferRelativeResize="0"/>
          <p:nvPr/>
        </p:nvPicPr>
        <p:blipFill>
          <a:blip r:embed="rId2">
            <a:alphaModFix/>
          </a:blip>
          <a:stretch>
            <a:fillRect/>
          </a:stretch>
        </p:blipFill>
        <p:spPr>
          <a:xfrm>
            <a:off x="6878575" y="4340685"/>
            <a:ext cx="2049425" cy="687202"/>
          </a:xfrm>
          <a:prstGeom prst="rect">
            <a:avLst/>
          </a:prstGeom>
          <a:noFill/>
          <a:ln>
            <a:noFill/>
          </a:ln>
        </p:spPr>
      </p:pic>
    </p:spTree>
  </p:cSld>
  <p:clrMapOvr>
    <a:masterClrMapping/>
  </p:clrMapOvr>
</p:sldLayout>
</file>

<file path=ppt/slideLayouts/slideLayout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1">
  <p:cSld name="ONE_COLUMN_TEXT_1">
    <p:bg>
      <p:bgPr>
        <a:solidFill>
          <a:srgbClr val="E4002C"/>
        </a:solidFill>
      </p:bgPr>
    </p:bg>
    <p:spTree>
      <p:nvGrpSpPr>
        <p:cNvPr id="283" name="Shape 283"/>
        <p:cNvGrpSpPr/>
        <p:nvPr/>
      </p:nvGrpSpPr>
      <p:grpSpPr>
        <a:xfrm>
          <a:off x="0" y="0"/>
          <a:ext cx="0" cy="0"/>
          <a:chOff x="0" y="0"/>
          <a:chExt cx="0" cy="0"/>
        </a:xfrm>
      </p:grpSpPr>
      <p:sp>
        <p:nvSpPr>
          <p:cNvPr id="284" name="Google Shape;284;p86"/>
          <p:cNvSpPr/>
          <p:nvPr/>
        </p:nvSpPr>
        <p:spPr>
          <a:xfrm>
            <a:off x="713550" y="898209"/>
            <a:ext cx="7716900" cy="9156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t/>
            </a:r>
            <a:endParaRPr b="1" sz="5100">
              <a:solidFill>
                <a:srgbClr val="FFFFFF"/>
              </a:solidFill>
              <a:latin typeface="Nunito"/>
              <a:ea typeface="Nunito"/>
              <a:cs typeface="Nunito"/>
              <a:sym typeface="Nunito"/>
            </a:endParaRPr>
          </a:p>
        </p:txBody>
      </p:sp>
      <p:sp>
        <p:nvSpPr>
          <p:cNvPr id="285" name="Google Shape;285;p86"/>
          <p:cNvSpPr txBox="1"/>
          <p:nvPr/>
        </p:nvSpPr>
        <p:spPr>
          <a:xfrm>
            <a:off x="1414425" y="1813800"/>
            <a:ext cx="6274500" cy="52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t/>
            </a:r>
            <a:endParaRPr sz="2200">
              <a:solidFill>
                <a:schemeClr val="lt1"/>
              </a:solidFill>
              <a:latin typeface="Calibri"/>
              <a:ea typeface="Calibri"/>
              <a:cs typeface="Calibri"/>
              <a:sym typeface="Calibri"/>
            </a:endParaRPr>
          </a:p>
        </p:txBody>
      </p:sp>
      <p:pic>
        <p:nvPicPr>
          <p:cNvPr id="286" name="Google Shape;286;p86"/>
          <p:cNvPicPr preferRelativeResize="0"/>
          <p:nvPr/>
        </p:nvPicPr>
        <p:blipFill>
          <a:blip r:embed="rId2">
            <a:alphaModFix/>
          </a:blip>
          <a:stretch>
            <a:fillRect/>
          </a:stretch>
        </p:blipFill>
        <p:spPr>
          <a:xfrm>
            <a:off x="6878575" y="4340685"/>
            <a:ext cx="2049425" cy="687202"/>
          </a:xfrm>
          <a:prstGeom prst="rect">
            <a:avLst/>
          </a:prstGeom>
          <a:noFill/>
          <a:ln>
            <a:noFill/>
          </a:ln>
        </p:spPr>
      </p:pic>
    </p:spTree>
  </p:cSld>
  <p:clrMapOvr>
    <a:masterClrMapping/>
  </p:clrMapOvr>
</p:sldLayout>
</file>

<file path=ppt/slideLayouts/slideLayout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_3">
  <p:cSld name="BLANK_3">
    <p:spTree>
      <p:nvGrpSpPr>
        <p:cNvPr id="287" name="Shape 287"/>
        <p:cNvGrpSpPr/>
        <p:nvPr/>
      </p:nvGrpSpPr>
      <p:grpSpPr>
        <a:xfrm>
          <a:off x="0" y="0"/>
          <a:ext cx="0" cy="0"/>
          <a:chOff x="0" y="0"/>
          <a:chExt cx="0" cy="0"/>
        </a:xfrm>
      </p:grpSpPr>
      <p:pic>
        <p:nvPicPr>
          <p:cNvPr id="288" name="Google Shape;288;p87"/>
          <p:cNvPicPr preferRelativeResize="0"/>
          <p:nvPr/>
        </p:nvPicPr>
        <p:blipFill>
          <a:blip r:embed="rId2">
            <a:alphaModFix/>
          </a:blip>
          <a:stretch>
            <a:fillRect/>
          </a:stretch>
        </p:blipFill>
        <p:spPr>
          <a:xfrm>
            <a:off x="6878575" y="4340685"/>
            <a:ext cx="2049425" cy="687202"/>
          </a:xfrm>
          <a:prstGeom prst="rect">
            <a:avLst/>
          </a:prstGeom>
          <a:noFill/>
          <a:ln>
            <a:noFill/>
          </a:ln>
        </p:spPr>
      </p:pic>
    </p:spTree>
  </p:cSld>
  <p:clrMapOvr>
    <a:masterClrMapping/>
  </p:clrMapOvr>
</p:sldLayout>
</file>

<file path=ppt/slideLayouts/slideLayout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1">
  <p:cSld name="TITLE_ONLY_1">
    <p:spTree>
      <p:nvGrpSpPr>
        <p:cNvPr id="289" name="Shape 289"/>
        <p:cNvGrpSpPr/>
        <p:nvPr/>
      </p:nvGrpSpPr>
      <p:grpSpPr>
        <a:xfrm>
          <a:off x="0" y="0"/>
          <a:ext cx="0" cy="0"/>
          <a:chOff x="0" y="0"/>
          <a:chExt cx="0" cy="0"/>
        </a:xfrm>
      </p:grpSpPr>
      <p:sp>
        <p:nvSpPr>
          <p:cNvPr id="290" name="Google Shape;290;p88"/>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Font typeface="IBM Plex Sans"/>
              <a:buNone/>
              <a:defRPr>
                <a:latin typeface="IBM Plex Sans"/>
                <a:ea typeface="IBM Plex Sans"/>
                <a:cs typeface="IBM Plex Sans"/>
                <a:sym typeface="IBM Plex Sans"/>
              </a:defRPr>
            </a:lvl1pPr>
            <a:lvl2pPr lvl="1">
              <a:spcBef>
                <a:spcPts val="0"/>
              </a:spcBef>
              <a:spcAft>
                <a:spcPts val="0"/>
              </a:spcAft>
              <a:buSzPts val="2800"/>
              <a:buFont typeface="IBM Plex Sans"/>
              <a:buNone/>
              <a:defRPr>
                <a:latin typeface="IBM Plex Sans"/>
                <a:ea typeface="IBM Plex Sans"/>
                <a:cs typeface="IBM Plex Sans"/>
                <a:sym typeface="IBM Plex Sans"/>
              </a:defRPr>
            </a:lvl2pPr>
            <a:lvl3pPr lvl="2">
              <a:spcBef>
                <a:spcPts val="0"/>
              </a:spcBef>
              <a:spcAft>
                <a:spcPts val="0"/>
              </a:spcAft>
              <a:buSzPts val="2800"/>
              <a:buFont typeface="IBM Plex Sans"/>
              <a:buNone/>
              <a:defRPr>
                <a:latin typeface="IBM Plex Sans"/>
                <a:ea typeface="IBM Plex Sans"/>
                <a:cs typeface="IBM Plex Sans"/>
                <a:sym typeface="IBM Plex Sans"/>
              </a:defRPr>
            </a:lvl3pPr>
            <a:lvl4pPr lvl="3">
              <a:spcBef>
                <a:spcPts val="0"/>
              </a:spcBef>
              <a:spcAft>
                <a:spcPts val="0"/>
              </a:spcAft>
              <a:buSzPts val="2800"/>
              <a:buFont typeface="IBM Plex Sans"/>
              <a:buNone/>
              <a:defRPr>
                <a:latin typeface="IBM Plex Sans"/>
                <a:ea typeface="IBM Plex Sans"/>
                <a:cs typeface="IBM Plex Sans"/>
                <a:sym typeface="IBM Plex Sans"/>
              </a:defRPr>
            </a:lvl4pPr>
            <a:lvl5pPr lvl="4">
              <a:spcBef>
                <a:spcPts val="0"/>
              </a:spcBef>
              <a:spcAft>
                <a:spcPts val="0"/>
              </a:spcAft>
              <a:buSzPts val="2800"/>
              <a:buFont typeface="IBM Plex Sans"/>
              <a:buNone/>
              <a:defRPr>
                <a:latin typeface="IBM Plex Sans"/>
                <a:ea typeface="IBM Plex Sans"/>
                <a:cs typeface="IBM Plex Sans"/>
                <a:sym typeface="IBM Plex Sans"/>
              </a:defRPr>
            </a:lvl5pPr>
            <a:lvl6pPr lvl="5">
              <a:spcBef>
                <a:spcPts val="0"/>
              </a:spcBef>
              <a:spcAft>
                <a:spcPts val="0"/>
              </a:spcAft>
              <a:buSzPts val="2800"/>
              <a:buFont typeface="IBM Plex Sans"/>
              <a:buNone/>
              <a:defRPr>
                <a:latin typeface="IBM Plex Sans"/>
                <a:ea typeface="IBM Plex Sans"/>
                <a:cs typeface="IBM Plex Sans"/>
                <a:sym typeface="IBM Plex Sans"/>
              </a:defRPr>
            </a:lvl6pPr>
            <a:lvl7pPr lvl="6">
              <a:spcBef>
                <a:spcPts val="0"/>
              </a:spcBef>
              <a:spcAft>
                <a:spcPts val="0"/>
              </a:spcAft>
              <a:buSzPts val="2800"/>
              <a:buFont typeface="IBM Plex Sans"/>
              <a:buNone/>
              <a:defRPr>
                <a:latin typeface="IBM Plex Sans"/>
                <a:ea typeface="IBM Plex Sans"/>
                <a:cs typeface="IBM Plex Sans"/>
                <a:sym typeface="IBM Plex Sans"/>
              </a:defRPr>
            </a:lvl7pPr>
            <a:lvl8pPr lvl="7">
              <a:spcBef>
                <a:spcPts val="0"/>
              </a:spcBef>
              <a:spcAft>
                <a:spcPts val="0"/>
              </a:spcAft>
              <a:buSzPts val="2800"/>
              <a:buFont typeface="IBM Plex Sans"/>
              <a:buNone/>
              <a:defRPr>
                <a:latin typeface="IBM Plex Sans"/>
                <a:ea typeface="IBM Plex Sans"/>
                <a:cs typeface="IBM Plex Sans"/>
                <a:sym typeface="IBM Plex Sans"/>
              </a:defRPr>
            </a:lvl8pPr>
            <a:lvl9pPr lvl="8">
              <a:spcBef>
                <a:spcPts val="0"/>
              </a:spcBef>
              <a:spcAft>
                <a:spcPts val="0"/>
              </a:spcAft>
              <a:buSzPts val="2800"/>
              <a:buFont typeface="IBM Plex Sans"/>
              <a:buNone/>
              <a:defRPr>
                <a:latin typeface="IBM Plex Sans"/>
                <a:ea typeface="IBM Plex Sans"/>
                <a:cs typeface="IBM Plex Sans"/>
                <a:sym typeface="IBM Plex Sans"/>
              </a:defRPr>
            </a:lvl9pPr>
          </a:lstStyle>
          <a:p/>
        </p:txBody>
      </p:sp>
      <p:pic>
        <p:nvPicPr>
          <p:cNvPr id="291" name="Google Shape;291;p88"/>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2">
  <p:cSld name="ONE_COLUMN_TEXT_2">
    <p:bg>
      <p:bgPr>
        <a:solidFill>
          <a:srgbClr val="E8004C"/>
        </a:solidFill>
      </p:bgPr>
    </p:bg>
    <p:spTree>
      <p:nvGrpSpPr>
        <p:cNvPr id="292" name="Shape 292"/>
        <p:cNvGrpSpPr/>
        <p:nvPr/>
      </p:nvGrpSpPr>
      <p:grpSpPr>
        <a:xfrm>
          <a:off x="0" y="0"/>
          <a:ext cx="0" cy="0"/>
          <a:chOff x="0" y="0"/>
          <a:chExt cx="0" cy="0"/>
        </a:xfrm>
      </p:grpSpPr>
      <p:sp>
        <p:nvSpPr>
          <p:cNvPr id="293" name="Google Shape;293;p8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294" name="Google Shape;294;p89"/>
          <p:cNvSpPr/>
          <p:nvPr/>
        </p:nvSpPr>
        <p:spPr>
          <a:xfrm>
            <a:off x="713550" y="898209"/>
            <a:ext cx="7716900" cy="9156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t/>
            </a:r>
            <a:endParaRPr b="1" sz="5100">
              <a:solidFill>
                <a:srgbClr val="FFFFFF"/>
              </a:solidFill>
              <a:latin typeface="Nunito"/>
              <a:ea typeface="Nunito"/>
              <a:cs typeface="Nunito"/>
              <a:sym typeface="Nunito"/>
            </a:endParaRPr>
          </a:p>
        </p:txBody>
      </p:sp>
      <p:sp>
        <p:nvSpPr>
          <p:cNvPr id="295" name="Google Shape;295;p89"/>
          <p:cNvSpPr txBox="1"/>
          <p:nvPr/>
        </p:nvSpPr>
        <p:spPr>
          <a:xfrm>
            <a:off x="1414425" y="1813800"/>
            <a:ext cx="6274500" cy="52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t/>
            </a:r>
            <a:endParaRPr sz="2200">
              <a:solidFill>
                <a:schemeClr val="lt1"/>
              </a:solidFill>
              <a:latin typeface="Calibri"/>
              <a:ea typeface="Calibri"/>
              <a:cs typeface="Calibri"/>
              <a:sym typeface="Calibri"/>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1">
  <p:cSld name="BLANK_1">
    <p:bg>
      <p:bgPr>
        <a:solidFill>
          <a:schemeClr val="lt1"/>
        </a:solidFill>
      </p:bgPr>
    </p:bg>
    <p:spTree>
      <p:nvGrpSpPr>
        <p:cNvPr id="296" name="Shape 296"/>
        <p:cNvGrpSpPr/>
        <p:nvPr/>
      </p:nvGrpSpPr>
      <p:grpSpPr>
        <a:xfrm>
          <a:off x="0" y="0"/>
          <a:ext cx="0" cy="0"/>
          <a:chOff x="0" y="0"/>
          <a:chExt cx="0" cy="0"/>
        </a:xfrm>
      </p:grpSpPr>
      <p:pic>
        <p:nvPicPr>
          <p:cNvPr id="297" name="Google Shape;297;p90"/>
          <p:cNvPicPr preferRelativeResize="0"/>
          <p:nvPr/>
        </p:nvPicPr>
        <p:blipFill>
          <a:blip r:embed="rId2">
            <a:alphaModFix/>
          </a:blip>
          <a:stretch>
            <a:fillRect/>
          </a:stretch>
        </p:blipFill>
        <p:spPr>
          <a:xfrm>
            <a:off x="6537950" y="3974075"/>
            <a:ext cx="2606049" cy="1169425"/>
          </a:xfrm>
          <a:prstGeom prst="rect">
            <a:avLst/>
          </a:prstGeom>
          <a:noFill/>
          <a:ln>
            <a:noFill/>
          </a:ln>
        </p:spPr>
      </p:pic>
    </p:spTree>
  </p:cSld>
  <p:clrMapOvr>
    <a:masterClrMapping/>
  </p:clrMapOvr>
</p:sldLayout>
</file>

<file path=ppt/slideLayouts/slideLayout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1">
  <p:cSld name="CAPTION_ONLY_1">
    <p:spTree>
      <p:nvGrpSpPr>
        <p:cNvPr id="298" name="Shape 298"/>
        <p:cNvGrpSpPr/>
        <p:nvPr/>
      </p:nvGrpSpPr>
      <p:grpSpPr>
        <a:xfrm>
          <a:off x="0" y="0"/>
          <a:ext cx="0" cy="0"/>
          <a:chOff x="0" y="0"/>
          <a:chExt cx="0" cy="0"/>
        </a:xfrm>
      </p:grpSpPr>
      <p:pic>
        <p:nvPicPr>
          <p:cNvPr id="299" name="Google Shape;299;p91"/>
          <p:cNvPicPr preferRelativeResize="0"/>
          <p:nvPr/>
        </p:nvPicPr>
        <p:blipFill>
          <a:blip r:embed="rId2">
            <a:alphaModFix/>
          </a:blip>
          <a:stretch>
            <a:fillRect/>
          </a:stretch>
        </p:blipFill>
        <p:spPr>
          <a:xfrm>
            <a:off x="6451751" y="3965123"/>
            <a:ext cx="2626048" cy="1178374"/>
          </a:xfrm>
          <a:prstGeom prst="rect">
            <a:avLst/>
          </a:prstGeom>
          <a:noFill/>
          <a:ln>
            <a:noFill/>
          </a:ln>
        </p:spPr>
      </p:pic>
    </p:spTree>
  </p:cSld>
  <p:clrMapOvr>
    <a:masterClrMapping/>
  </p:clrMapOvr>
</p:sldLayout>
</file>

<file path=ppt/slideLayouts/slideLayout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2">
  <p:cSld name="TITLE_AND_BODY_2">
    <p:spTree>
      <p:nvGrpSpPr>
        <p:cNvPr id="300" name="Shape 300"/>
        <p:cNvGrpSpPr/>
        <p:nvPr/>
      </p:nvGrpSpPr>
      <p:grpSpPr>
        <a:xfrm>
          <a:off x="0" y="0"/>
          <a:ext cx="0" cy="0"/>
          <a:chOff x="0" y="0"/>
          <a:chExt cx="0" cy="0"/>
        </a:xfrm>
      </p:grpSpPr>
      <p:sp>
        <p:nvSpPr>
          <p:cNvPr id="301" name="Google Shape;301;p92"/>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02" name="Google Shape;302;p92"/>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303" name="Google Shape;303;p9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letely Blank">
  <p:cSld name="CUSTOM_4">
    <p:spTree>
      <p:nvGrpSpPr>
        <p:cNvPr id="304" name="Shape 304"/>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0" name="Shape 40"/>
        <p:cNvGrpSpPr/>
        <p:nvPr/>
      </p:nvGrpSpPr>
      <p:grpSpPr>
        <a:xfrm>
          <a:off x="0" y="0"/>
          <a:ext cx="0" cy="0"/>
          <a:chOff x="0" y="0"/>
          <a:chExt cx="0" cy="0"/>
        </a:xfrm>
      </p:grpSpPr>
      <p:sp>
        <p:nvSpPr>
          <p:cNvPr id="41" name="Google Shape;41;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rtl="0">
              <a:lnSpc>
                <a:spcPct val="100000"/>
              </a:lnSpc>
              <a:spcBef>
                <a:spcPts val="0"/>
              </a:spcBef>
              <a:spcAft>
                <a:spcPts val="0"/>
              </a:spcAft>
              <a:buSzPts val="1800"/>
              <a:buFont typeface="IBM Plex Sans"/>
              <a:buNone/>
              <a:defRPr>
                <a:latin typeface="IBM Plex Sans"/>
                <a:ea typeface="IBM Plex Sans"/>
                <a:cs typeface="IBM Plex Sans"/>
                <a:sym typeface="IBM Plex Sans"/>
              </a:defRPr>
            </a:lvl1pPr>
          </a:lstStyle>
          <a:p/>
        </p:txBody>
      </p:sp>
      <p:pic>
        <p:nvPicPr>
          <p:cNvPr id="42" name="Google Shape;42;p10"/>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2">
  <p:cSld name="CAPTION_ONLY_2">
    <p:spTree>
      <p:nvGrpSpPr>
        <p:cNvPr id="305" name="Shape 305"/>
        <p:cNvGrpSpPr/>
        <p:nvPr/>
      </p:nvGrpSpPr>
      <p:grpSpPr>
        <a:xfrm>
          <a:off x="0" y="0"/>
          <a:ext cx="0" cy="0"/>
          <a:chOff x="0" y="0"/>
          <a:chExt cx="0" cy="0"/>
        </a:xfrm>
      </p:grpSpPr>
      <p:pic>
        <p:nvPicPr>
          <p:cNvPr id="306" name="Google Shape;306;p94"/>
          <p:cNvPicPr preferRelativeResize="0"/>
          <p:nvPr/>
        </p:nvPicPr>
        <p:blipFill>
          <a:blip r:embed="rId2">
            <a:alphaModFix/>
          </a:blip>
          <a:stretch>
            <a:fillRect/>
          </a:stretch>
        </p:blipFill>
        <p:spPr>
          <a:xfrm>
            <a:off x="6451751" y="3965123"/>
            <a:ext cx="2626048" cy="1178374"/>
          </a:xfrm>
          <a:prstGeom prst="rect">
            <a:avLst/>
          </a:prstGeom>
          <a:noFill/>
          <a:ln>
            <a:noFill/>
          </a:ln>
        </p:spPr>
      </p:pic>
    </p:spTree>
  </p:cSld>
  <p:clrMapOvr>
    <a:masterClrMapping/>
  </p:clrMapOvr>
</p:sldLayout>
</file>

<file path=ppt/slideLayouts/slideLayout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_TITLE_AND_DESCRIPTION_1">
  <p:cSld name="SECTION_TITLE_AND_DESCRIPTION_1">
    <p:spTree>
      <p:nvGrpSpPr>
        <p:cNvPr id="307" name="Shape 307"/>
        <p:cNvGrpSpPr/>
        <p:nvPr/>
      </p:nvGrpSpPr>
      <p:grpSpPr>
        <a:xfrm>
          <a:off x="0" y="0"/>
          <a:ext cx="0" cy="0"/>
          <a:chOff x="0" y="0"/>
          <a:chExt cx="0" cy="0"/>
        </a:xfrm>
      </p:grpSpPr>
      <p:sp>
        <p:nvSpPr>
          <p:cNvPr id="308" name="Google Shape;308;p95"/>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9" name="Google Shape;309;p95"/>
          <p:cNvSpPr txBox="1"/>
          <p:nvPr>
            <p:ph type="title"/>
          </p:nvPr>
        </p:nvSpPr>
        <p:spPr>
          <a:xfrm>
            <a:off x="265500" y="595000"/>
            <a:ext cx="4045200" cy="2120400"/>
          </a:xfrm>
          <a:prstGeom prst="rect">
            <a:avLst/>
          </a:prstGeom>
        </p:spPr>
        <p:txBody>
          <a:bodyPr anchorCtr="0" anchor="b" bIns="91425" lIns="91425" spcFirstLastPara="1" rIns="91425" wrap="square" tIns="91425">
            <a:normAutofit/>
          </a:bodyPr>
          <a:lstStyle>
            <a:lvl1pPr lvl="0" algn="ctr">
              <a:spcBef>
                <a:spcPts val="0"/>
              </a:spcBef>
              <a:spcAft>
                <a:spcPts val="0"/>
              </a:spcAft>
              <a:buSzPts val="4100"/>
              <a:buFont typeface="IBM Plex Sans"/>
              <a:buNone/>
              <a:defRPr sz="4100">
                <a:latin typeface="IBM Plex Sans"/>
                <a:ea typeface="IBM Plex Sans"/>
                <a:cs typeface="IBM Plex Sans"/>
                <a:sym typeface="IBM Plex Sans"/>
              </a:defRPr>
            </a:lvl1pPr>
            <a:lvl2pPr lvl="1" algn="ctr">
              <a:spcBef>
                <a:spcPts val="0"/>
              </a:spcBef>
              <a:spcAft>
                <a:spcPts val="0"/>
              </a:spcAft>
              <a:buSzPts val="4200"/>
              <a:buFont typeface="IBM Plex Sans"/>
              <a:buNone/>
              <a:defRPr sz="4200">
                <a:latin typeface="IBM Plex Sans"/>
                <a:ea typeface="IBM Plex Sans"/>
                <a:cs typeface="IBM Plex Sans"/>
                <a:sym typeface="IBM Plex Sans"/>
              </a:defRPr>
            </a:lvl2pPr>
            <a:lvl3pPr lvl="2" algn="ctr">
              <a:spcBef>
                <a:spcPts val="0"/>
              </a:spcBef>
              <a:spcAft>
                <a:spcPts val="0"/>
              </a:spcAft>
              <a:buSzPts val="4200"/>
              <a:buFont typeface="IBM Plex Sans"/>
              <a:buNone/>
              <a:defRPr sz="4200">
                <a:latin typeface="IBM Plex Sans"/>
                <a:ea typeface="IBM Plex Sans"/>
                <a:cs typeface="IBM Plex Sans"/>
                <a:sym typeface="IBM Plex Sans"/>
              </a:defRPr>
            </a:lvl3pPr>
            <a:lvl4pPr lvl="3" algn="ctr">
              <a:spcBef>
                <a:spcPts val="0"/>
              </a:spcBef>
              <a:spcAft>
                <a:spcPts val="0"/>
              </a:spcAft>
              <a:buSzPts val="4200"/>
              <a:buFont typeface="IBM Plex Sans"/>
              <a:buNone/>
              <a:defRPr sz="4200">
                <a:latin typeface="IBM Plex Sans"/>
                <a:ea typeface="IBM Plex Sans"/>
                <a:cs typeface="IBM Plex Sans"/>
                <a:sym typeface="IBM Plex Sans"/>
              </a:defRPr>
            </a:lvl4pPr>
            <a:lvl5pPr lvl="4" algn="ctr">
              <a:spcBef>
                <a:spcPts val="0"/>
              </a:spcBef>
              <a:spcAft>
                <a:spcPts val="0"/>
              </a:spcAft>
              <a:buSzPts val="4200"/>
              <a:buFont typeface="IBM Plex Sans"/>
              <a:buNone/>
              <a:defRPr sz="4200">
                <a:latin typeface="IBM Plex Sans"/>
                <a:ea typeface="IBM Plex Sans"/>
                <a:cs typeface="IBM Plex Sans"/>
                <a:sym typeface="IBM Plex Sans"/>
              </a:defRPr>
            </a:lvl5pPr>
            <a:lvl6pPr lvl="5" algn="ctr">
              <a:spcBef>
                <a:spcPts val="0"/>
              </a:spcBef>
              <a:spcAft>
                <a:spcPts val="0"/>
              </a:spcAft>
              <a:buSzPts val="4200"/>
              <a:buFont typeface="IBM Plex Sans"/>
              <a:buNone/>
              <a:defRPr sz="4200">
                <a:latin typeface="IBM Plex Sans"/>
                <a:ea typeface="IBM Plex Sans"/>
                <a:cs typeface="IBM Plex Sans"/>
                <a:sym typeface="IBM Plex Sans"/>
              </a:defRPr>
            </a:lvl6pPr>
            <a:lvl7pPr lvl="6" algn="ctr">
              <a:spcBef>
                <a:spcPts val="0"/>
              </a:spcBef>
              <a:spcAft>
                <a:spcPts val="0"/>
              </a:spcAft>
              <a:buSzPts val="4200"/>
              <a:buFont typeface="IBM Plex Sans"/>
              <a:buNone/>
              <a:defRPr sz="4200">
                <a:latin typeface="IBM Plex Sans"/>
                <a:ea typeface="IBM Plex Sans"/>
                <a:cs typeface="IBM Plex Sans"/>
                <a:sym typeface="IBM Plex Sans"/>
              </a:defRPr>
            </a:lvl7pPr>
            <a:lvl8pPr lvl="7" algn="ctr">
              <a:spcBef>
                <a:spcPts val="0"/>
              </a:spcBef>
              <a:spcAft>
                <a:spcPts val="0"/>
              </a:spcAft>
              <a:buSzPts val="4200"/>
              <a:buFont typeface="IBM Plex Sans"/>
              <a:buNone/>
              <a:defRPr sz="4200">
                <a:latin typeface="IBM Plex Sans"/>
                <a:ea typeface="IBM Plex Sans"/>
                <a:cs typeface="IBM Plex Sans"/>
                <a:sym typeface="IBM Plex Sans"/>
              </a:defRPr>
            </a:lvl8pPr>
            <a:lvl9pPr lvl="8" algn="ctr">
              <a:spcBef>
                <a:spcPts val="0"/>
              </a:spcBef>
              <a:spcAft>
                <a:spcPts val="0"/>
              </a:spcAft>
              <a:buSzPts val="4200"/>
              <a:buFont typeface="IBM Plex Sans"/>
              <a:buNone/>
              <a:defRPr sz="4200">
                <a:latin typeface="IBM Plex Sans"/>
                <a:ea typeface="IBM Plex Sans"/>
                <a:cs typeface="IBM Plex Sans"/>
                <a:sym typeface="IBM Plex Sans"/>
              </a:defRPr>
            </a:lvl9pPr>
          </a:lstStyle>
          <a:p/>
        </p:txBody>
      </p:sp>
      <p:sp>
        <p:nvSpPr>
          <p:cNvPr id="310" name="Google Shape;310;p95"/>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Clr>
                <a:schemeClr val="dk1"/>
              </a:buClr>
              <a:buSzPts val="2100"/>
              <a:buFont typeface="IBM Plex Sans"/>
              <a:buNone/>
              <a:defRPr sz="2100">
                <a:latin typeface="IBM Plex Sans"/>
                <a:ea typeface="IBM Plex Sans"/>
                <a:cs typeface="IBM Plex Sans"/>
                <a:sym typeface="IBM Plex Sans"/>
              </a:defRPr>
            </a:lvl1pPr>
            <a:lvl2pPr lvl="1"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2pPr>
            <a:lvl3pPr lvl="2"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3pPr>
            <a:lvl4pPr lvl="3"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4pPr>
            <a:lvl5pPr lvl="4"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5pPr>
            <a:lvl6pPr lvl="5"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6pPr>
            <a:lvl7pPr lvl="6"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7pPr>
            <a:lvl8pPr lvl="7"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8pPr>
            <a:lvl9pPr lvl="8"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9pPr>
          </a:lstStyle>
          <a:p/>
        </p:txBody>
      </p:sp>
      <p:sp>
        <p:nvSpPr>
          <p:cNvPr id="311" name="Google Shape;311;p95"/>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Clr>
                <a:srgbClr val="E4002C"/>
              </a:buClr>
              <a:buSzPts val="1800"/>
              <a:buFont typeface="IBM Plex Sans"/>
              <a:buChar char="๏"/>
              <a:defRPr>
                <a:latin typeface="IBM Plex Sans"/>
                <a:ea typeface="IBM Plex Sans"/>
                <a:cs typeface="IBM Plex Sans"/>
                <a:sym typeface="IBM Plex Sans"/>
              </a:defRPr>
            </a:lvl1pPr>
            <a:lvl2pPr indent="-317500" lvl="1" marL="914400">
              <a:spcBef>
                <a:spcPts val="0"/>
              </a:spcBef>
              <a:spcAft>
                <a:spcPts val="0"/>
              </a:spcAft>
              <a:buSzPts val="1400"/>
              <a:buFont typeface="IBM Plex Sans"/>
              <a:buChar char="○"/>
              <a:defRPr>
                <a:latin typeface="IBM Plex Sans"/>
                <a:ea typeface="IBM Plex Sans"/>
                <a:cs typeface="IBM Plex Sans"/>
                <a:sym typeface="IBM Plex Sans"/>
              </a:defRPr>
            </a:lvl2pPr>
            <a:lvl3pPr indent="-317500" lvl="2" marL="1371600">
              <a:spcBef>
                <a:spcPts val="0"/>
              </a:spcBef>
              <a:spcAft>
                <a:spcPts val="0"/>
              </a:spcAft>
              <a:buSzPts val="1400"/>
              <a:buFont typeface="IBM Plex Sans"/>
              <a:buChar char="■"/>
              <a:defRPr>
                <a:latin typeface="IBM Plex Sans"/>
                <a:ea typeface="IBM Plex Sans"/>
                <a:cs typeface="IBM Plex Sans"/>
                <a:sym typeface="IBM Plex Sans"/>
              </a:defRPr>
            </a:lvl3pPr>
            <a:lvl4pPr indent="-317500" lvl="3" marL="1828800">
              <a:spcBef>
                <a:spcPts val="0"/>
              </a:spcBef>
              <a:spcAft>
                <a:spcPts val="0"/>
              </a:spcAft>
              <a:buSzPts val="1400"/>
              <a:buFont typeface="IBM Plex Sans"/>
              <a:buChar char="●"/>
              <a:defRPr>
                <a:latin typeface="IBM Plex Sans"/>
                <a:ea typeface="IBM Plex Sans"/>
                <a:cs typeface="IBM Plex Sans"/>
                <a:sym typeface="IBM Plex Sans"/>
              </a:defRPr>
            </a:lvl4pPr>
            <a:lvl5pPr indent="-317500" lvl="4" marL="2286000">
              <a:spcBef>
                <a:spcPts val="0"/>
              </a:spcBef>
              <a:spcAft>
                <a:spcPts val="0"/>
              </a:spcAft>
              <a:buSzPts val="1400"/>
              <a:buFont typeface="IBM Plex Sans"/>
              <a:buChar char="○"/>
              <a:defRPr>
                <a:latin typeface="IBM Plex Sans"/>
                <a:ea typeface="IBM Plex Sans"/>
                <a:cs typeface="IBM Plex Sans"/>
                <a:sym typeface="IBM Plex Sans"/>
              </a:defRPr>
            </a:lvl5pPr>
            <a:lvl6pPr indent="-317500" lvl="5" marL="2743200">
              <a:spcBef>
                <a:spcPts val="0"/>
              </a:spcBef>
              <a:spcAft>
                <a:spcPts val="0"/>
              </a:spcAft>
              <a:buSzPts val="1400"/>
              <a:buFont typeface="IBM Plex Sans"/>
              <a:buChar char="■"/>
              <a:defRPr>
                <a:latin typeface="IBM Plex Sans"/>
                <a:ea typeface="IBM Plex Sans"/>
                <a:cs typeface="IBM Plex Sans"/>
                <a:sym typeface="IBM Plex Sans"/>
              </a:defRPr>
            </a:lvl6pPr>
            <a:lvl7pPr indent="-317500" lvl="6" marL="3200400">
              <a:spcBef>
                <a:spcPts val="0"/>
              </a:spcBef>
              <a:spcAft>
                <a:spcPts val="0"/>
              </a:spcAft>
              <a:buSzPts val="1400"/>
              <a:buFont typeface="IBM Plex Sans"/>
              <a:buChar char="●"/>
              <a:defRPr>
                <a:latin typeface="IBM Plex Sans"/>
                <a:ea typeface="IBM Plex Sans"/>
                <a:cs typeface="IBM Plex Sans"/>
                <a:sym typeface="IBM Plex Sans"/>
              </a:defRPr>
            </a:lvl7pPr>
            <a:lvl8pPr indent="-317500" lvl="7" marL="3657600">
              <a:spcBef>
                <a:spcPts val="0"/>
              </a:spcBef>
              <a:spcAft>
                <a:spcPts val="0"/>
              </a:spcAft>
              <a:buSzPts val="1400"/>
              <a:buFont typeface="IBM Plex Sans"/>
              <a:buChar char="○"/>
              <a:defRPr>
                <a:latin typeface="IBM Plex Sans"/>
                <a:ea typeface="IBM Plex Sans"/>
                <a:cs typeface="IBM Plex Sans"/>
                <a:sym typeface="IBM Plex Sans"/>
              </a:defRPr>
            </a:lvl8pPr>
            <a:lvl9pPr indent="-317500" lvl="8" marL="4114800">
              <a:spcBef>
                <a:spcPts val="0"/>
              </a:spcBef>
              <a:spcAft>
                <a:spcPts val="0"/>
              </a:spcAft>
              <a:buSzPts val="1400"/>
              <a:buFont typeface="IBM Plex Sans"/>
              <a:buChar char="■"/>
              <a:defRPr>
                <a:latin typeface="IBM Plex Sans"/>
                <a:ea typeface="IBM Plex Sans"/>
                <a:cs typeface="IBM Plex Sans"/>
                <a:sym typeface="IBM Plex Sans"/>
              </a:defRPr>
            </a:lvl9pPr>
          </a:lstStyle>
          <a:p/>
        </p:txBody>
      </p:sp>
      <p:pic>
        <p:nvPicPr>
          <p:cNvPr id="312" name="Google Shape;312;p95"/>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2 1">
  <p:cSld name="TITLE_AND_BODY_2_1">
    <p:spTree>
      <p:nvGrpSpPr>
        <p:cNvPr id="313" name="Shape 313"/>
        <p:cNvGrpSpPr/>
        <p:nvPr/>
      </p:nvGrpSpPr>
      <p:grpSpPr>
        <a:xfrm>
          <a:off x="0" y="0"/>
          <a:ext cx="0" cy="0"/>
          <a:chOff x="0" y="0"/>
          <a:chExt cx="0" cy="0"/>
        </a:xfrm>
      </p:grpSpPr>
      <p:sp>
        <p:nvSpPr>
          <p:cNvPr id="314" name="Google Shape;314;p9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15" name="Google Shape;315;p96"/>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316" name="Google Shape;316;p9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2">
  <p:cSld name="TITLE_ONLY_2">
    <p:spTree>
      <p:nvGrpSpPr>
        <p:cNvPr id="317" name="Shape 317"/>
        <p:cNvGrpSpPr/>
        <p:nvPr/>
      </p:nvGrpSpPr>
      <p:grpSpPr>
        <a:xfrm>
          <a:off x="0" y="0"/>
          <a:ext cx="0" cy="0"/>
          <a:chOff x="0" y="0"/>
          <a:chExt cx="0" cy="0"/>
        </a:xfrm>
      </p:grpSpPr>
      <p:sp>
        <p:nvSpPr>
          <p:cNvPr id="318" name="Google Shape;318;p97"/>
          <p:cNvSpPr/>
          <p:nvPr/>
        </p:nvSpPr>
        <p:spPr>
          <a:xfrm>
            <a:off x="150" y="2746800"/>
            <a:ext cx="9144000" cy="23967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BM Plex Sans"/>
              <a:ea typeface="IBM Plex Sans"/>
              <a:cs typeface="IBM Plex Sans"/>
              <a:sym typeface="IBM Plex Sans"/>
            </a:endParaRPr>
          </a:p>
        </p:txBody>
      </p:sp>
      <p:sp>
        <p:nvSpPr>
          <p:cNvPr id="319" name="Google Shape;319;p97"/>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Font typeface="IBM Plex Sans"/>
              <a:buNone/>
              <a:defRPr>
                <a:latin typeface="IBM Plex Sans"/>
                <a:ea typeface="IBM Plex Sans"/>
                <a:cs typeface="IBM Plex Sans"/>
                <a:sym typeface="IBM Plex Sans"/>
              </a:defRPr>
            </a:lvl1pPr>
            <a:lvl2pPr lvl="1">
              <a:spcBef>
                <a:spcPts val="0"/>
              </a:spcBef>
              <a:spcAft>
                <a:spcPts val="0"/>
              </a:spcAft>
              <a:buSzPts val="2800"/>
              <a:buFont typeface="IBM Plex Sans"/>
              <a:buNone/>
              <a:defRPr>
                <a:latin typeface="IBM Plex Sans"/>
                <a:ea typeface="IBM Plex Sans"/>
                <a:cs typeface="IBM Plex Sans"/>
                <a:sym typeface="IBM Plex Sans"/>
              </a:defRPr>
            </a:lvl2pPr>
            <a:lvl3pPr lvl="2">
              <a:spcBef>
                <a:spcPts val="0"/>
              </a:spcBef>
              <a:spcAft>
                <a:spcPts val="0"/>
              </a:spcAft>
              <a:buSzPts val="2800"/>
              <a:buFont typeface="IBM Plex Sans"/>
              <a:buNone/>
              <a:defRPr>
                <a:latin typeface="IBM Plex Sans"/>
                <a:ea typeface="IBM Plex Sans"/>
                <a:cs typeface="IBM Plex Sans"/>
                <a:sym typeface="IBM Plex Sans"/>
              </a:defRPr>
            </a:lvl3pPr>
            <a:lvl4pPr lvl="3">
              <a:spcBef>
                <a:spcPts val="0"/>
              </a:spcBef>
              <a:spcAft>
                <a:spcPts val="0"/>
              </a:spcAft>
              <a:buSzPts val="2800"/>
              <a:buFont typeface="IBM Plex Sans"/>
              <a:buNone/>
              <a:defRPr>
                <a:latin typeface="IBM Plex Sans"/>
                <a:ea typeface="IBM Plex Sans"/>
                <a:cs typeface="IBM Plex Sans"/>
                <a:sym typeface="IBM Plex Sans"/>
              </a:defRPr>
            </a:lvl4pPr>
            <a:lvl5pPr lvl="4">
              <a:spcBef>
                <a:spcPts val="0"/>
              </a:spcBef>
              <a:spcAft>
                <a:spcPts val="0"/>
              </a:spcAft>
              <a:buSzPts val="2800"/>
              <a:buFont typeface="IBM Plex Sans"/>
              <a:buNone/>
              <a:defRPr>
                <a:latin typeface="IBM Plex Sans"/>
                <a:ea typeface="IBM Plex Sans"/>
                <a:cs typeface="IBM Plex Sans"/>
                <a:sym typeface="IBM Plex Sans"/>
              </a:defRPr>
            </a:lvl5pPr>
            <a:lvl6pPr lvl="5">
              <a:spcBef>
                <a:spcPts val="0"/>
              </a:spcBef>
              <a:spcAft>
                <a:spcPts val="0"/>
              </a:spcAft>
              <a:buSzPts val="2800"/>
              <a:buFont typeface="IBM Plex Sans"/>
              <a:buNone/>
              <a:defRPr>
                <a:latin typeface="IBM Plex Sans"/>
                <a:ea typeface="IBM Plex Sans"/>
                <a:cs typeface="IBM Plex Sans"/>
                <a:sym typeface="IBM Plex Sans"/>
              </a:defRPr>
            </a:lvl6pPr>
            <a:lvl7pPr lvl="6">
              <a:spcBef>
                <a:spcPts val="0"/>
              </a:spcBef>
              <a:spcAft>
                <a:spcPts val="0"/>
              </a:spcAft>
              <a:buSzPts val="2800"/>
              <a:buFont typeface="IBM Plex Sans"/>
              <a:buNone/>
              <a:defRPr>
                <a:latin typeface="IBM Plex Sans"/>
                <a:ea typeface="IBM Plex Sans"/>
                <a:cs typeface="IBM Plex Sans"/>
                <a:sym typeface="IBM Plex Sans"/>
              </a:defRPr>
            </a:lvl7pPr>
            <a:lvl8pPr lvl="7">
              <a:spcBef>
                <a:spcPts val="0"/>
              </a:spcBef>
              <a:spcAft>
                <a:spcPts val="0"/>
              </a:spcAft>
              <a:buSzPts val="2800"/>
              <a:buFont typeface="IBM Plex Sans"/>
              <a:buNone/>
              <a:defRPr>
                <a:latin typeface="IBM Plex Sans"/>
                <a:ea typeface="IBM Plex Sans"/>
                <a:cs typeface="IBM Plex Sans"/>
                <a:sym typeface="IBM Plex Sans"/>
              </a:defRPr>
            </a:lvl8pPr>
            <a:lvl9pPr lvl="8">
              <a:spcBef>
                <a:spcPts val="0"/>
              </a:spcBef>
              <a:spcAft>
                <a:spcPts val="0"/>
              </a:spcAft>
              <a:buSzPts val="2800"/>
              <a:buFont typeface="IBM Plex Sans"/>
              <a:buNone/>
              <a:defRPr>
                <a:latin typeface="IBM Plex Sans"/>
                <a:ea typeface="IBM Plex Sans"/>
                <a:cs typeface="IBM Plex Sans"/>
                <a:sym typeface="IBM Plex Sans"/>
              </a:defRPr>
            </a:lvl9pPr>
          </a:lstStyle>
          <a:p/>
        </p:txBody>
      </p:sp>
      <p:pic>
        <p:nvPicPr>
          <p:cNvPr id="320" name="Google Shape;320;p97"/>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9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3">
  <p:cSld name="TITLE_AND_BODY_3">
    <p:spTree>
      <p:nvGrpSpPr>
        <p:cNvPr id="321" name="Shape 321"/>
        <p:cNvGrpSpPr/>
        <p:nvPr/>
      </p:nvGrpSpPr>
      <p:grpSpPr>
        <a:xfrm>
          <a:off x="0" y="0"/>
          <a:ext cx="0" cy="0"/>
          <a:chOff x="0" y="0"/>
          <a:chExt cx="0" cy="0"/>
        </a:xfrm>
      </p:grpSpPr>
      <p:pic>
        <p:nvPicPr>
          <p:cNvPr id="322" name="Google Shape;322;p98"/>
          <p:cNvPicPr preferRelativeResize="0"/>
          <p:nvPr/>
        </p:nvPicPr>
        <p:blipFill>
          <a:blip r:embed="rId2">
            <a:alphaModFix/>
          </a:blip>
          <a:stretch>
            <a:fillRect/>
          </a:stretch>
        </p:blipFill>
        <p:spPr>
          <a:xfrm>
            <a:off x="7186925" y="4584288"/>
            <a:ext cx="1736996" cy="419275"/>
          </a:xfrm>
          <a:prstGeom prst="rect">
            <a:avLst/>
          </a:prstGeom>
          <a:noFill/>
          <a:ln>
            <a:noFill/>
          </a:ln>
        </p:spPr>
      </p:pic>
    </p:spTree>
  </p:cSld>
  <p:clrMapOvr>
    <a:masterClrMapping/>
  </p:clrMapOvr>
</p:sldLayout>
</file>

<file path=ppt/slideLayouts/slideLayout9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1 1">
  <p:cSld name="ONE_COLUMN_TEXT_1_1">
    <p:bg>
      <p:bgPr>
        <a:solidFill>
          <a:srgbClr val="E4002C"/>
        </a:solidFill>
      </p:bgPr>
    </p:bg>
    <p:spTree>
      <p:nvGrpSpPr>
        <p:cNvPr id="323" name="Shape 323"/>
        <p:cNvGrpSpPr/>
        <p:nvPr/>
      </p:nvGrpSpPr>
      <p:grpSpPr>
        <a:xfrm>
          <a:off x="0" y="0"/>
          <a:ext cx="0" cy="0"/>
          <a:chOff x="0" y="0"/>
          <a:chExt cx="0" cy="0"/>
        </a:xfrm>
      </p:grpSpPr>
      <p:sp>
        <p:nvSpPr>
          <p:cNvPr id="324" name="Google Shape;324;p99"/>
          <p:cNvSpPr/>
          <p:nvPr/>
        </p:nvSpPr>
        <p:spPr>
          <a:xfrm>
            <a:off x="713550" y="898209"/>
            <a:ext cx="7716900" cy="9156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t/>
            </a:r>
            <a:endParaRPr b="1" sz="5100">
              <a:solidFill>
                <a:srgbClr val="FFFFFF"/>
              </a:solidFill>
              <a:latin typeface="Nunito"/>
              <a:ea typeface="Nunito"/>
              <a:cs typeface="Nunito"/>
              <a:sym typeface="Nunito"/>
            </a:endParaRPr>
          </a:p>
        </p:txBody>
      </p:sp>
      <p:sp>
        <p:nvSpPr>
          <p:cNvPr id="325" name="Google Shape;325;p99"/>
          <p:cNvSpPr txBox="1"/>
          <p:nvPr/>
        </p:nvSpPr>
        <p:spPr>
          <a:xfrm>
            <a:off x="1414425" y="1813800"/>
            <a:ext cx="6274500" cy="52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t/>
            </a:r>
            <a:endParaRPr sz="2200">
              <a:solidFill>
                <a:schemeClr val="lt1"/>
              </a:solidFill>
              <a:latin typeface="Calibri"/>
              <a:ea typeface="Calibri"/>
              <a:cs typeface="Calibri"/>
              <a:sym typeface="Calibri"/>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3">
  <p:cSld name="CAPTION_ONLY_3">
    <p:spTree>
      <p:nvGrpSpPr>
        <p:cNvPr id="326" name="Shape 326"/>
        <p:cNvGrpSpPr/>
        <p:nvPr/>
      </p:nvGrpSpPr>
      <p:grpSpPr>
        <a:xfrm>
          <a:off x="0" y="0"/>
          <a:ext cx="0" cy="0"/>
          <a:chOff x="0" y="0"/>
          <a:chExt cx="0" cy="0"/>
        </a:xfrm>
      </p:grpSpPr>
      <p:sp>
        <p:nvSpPr>
          <p:cNvPr id="327" name="Google Shape;327;p100"/>
          <p:cNvSpPr/>
          <p:nvPr/>
        </p:nvSpPr>
        <p:spPr>
          <a:xfrm>
            <a:off x="5649425" y="-150"/>
            <a:ext cx="34947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t/>
            </a:r>
            <a:endParaRPr sz="1800">
              <a:solidFill>
                <a:schemeClr val="dk2"/>
              </a:solidFill>
              <a:latin typeface="Open Sans"/>
              <a:ea typeface="Open Sans"/>
              <a:cs typeface="Open Sans"/>
              <a:sym typeface="Open Sans"/>
            </a:endParaRPr>
          </a:p>
          <a:p>
            <a:pPr indent="0" lvl="0" marL="0" rtl="0" algn="l">
              <a:lnSpc>
                <a:spcPct val="115000"/>
              </a:lnSpc>
              <a:spcBef>
                <a:spcPts val="1600"/>
              </a:spcBef>
              <a:spcAft>
                <a:spcPts val="0"/>
              </a:spcAft>
              <a:buNone/>
            </a:pPr>
            <a:r>
              <a:t/>
            </a:r>
            <a:endParaRPr sz="1800">
              <a:solidFill>
                <a:schemeClr val="dk2"/>
              </a:solidFill>
              <a:latin typeface="Open Sans"/>
              <a:ea typeface="Open Sans"/>
              <a:cs typeface="Open Sans"/>
              <a:sym typeface="Open Sans"/>
            </a:endParaRPr>
          </a:p>
          <a:p>
            <a:pPr indent="0" lvl="0" marL="0" rtl="0" algn="l">
              <a:lnSpc>
                <a:spcPct val="115000"/>
              </a:lnSpc>
              <a:spcBef>
                <a:spcPts val="1600"/>
              </a:spcBef>
              <a:spcAft>
                <a:spcPts val="0"/>
              </a:spcAft>
              <a:buNone/>
            </a:pPr>
            <a:r>
              <a:t/>
            </a:r>
            <a:endParaRPr sz="1800">
              <a:solidFill>
                <a:schemeClr val="dk2"/>
              </a:solidFill>
              <a:latin typeface="Open Sans"/>
              <a:ea typeface="Open Sans"/>
              <a:cs typeface="Open Sans"/>
              <a:sym typeface="Open Sans"/>
            </a:endParaRPr>
          </a:p>
          <a:p>
            <a:pPr indent="0" lvl="0" marL="0" rtl="0" algn="l">
              <a:spcBef>
                <a:spcPts val="1600"/>
              </a:spcBef>
              <a:spcAft>
                <a:spcPts val="0"/>
              </a:spcAft>
              <a:buNone/>
            </a:pPr>
            <a:r>
              <a:t/>
            </a:r>
            <a:endParaRPr>
              <a:latin typeface="Open Sans"/>
              <a:ea typeface="Open Sans"/>
              <a:cs typeface="Open Sans"/>
              <a:sym typeface="Open Sans"/>
            </a:endParaRPr>
          </a:p>
        </p:txBody>
      </p:sp>
      <p:pic>
        <p:nvPicPr>
          <p:cNvPr id="328" name="Google Shape;328;p100"/>
          <p:cNvPicPr preferRelativeResize="0"/>
          <p:nvPr/>
        </p:nvPicPr>
        <p:blipFill>
          <a:blip r:embed="rId2">
            <a:alphaModFix/>
          </a:blip>
          <a:stretch>
            <a:fillRect/>
          </a:stretch>
        </p:blipFill>
        <p:spPr>
          <a:xfrm>
            <a:off x="115276" y="4468226"/>
            <a:ext cx="1867699" cy="476950"/>
          </a:xfrm>
          <a:prstGeom prst="rect">
            <a:avLst/>
          </a:prstGeom>
          <a:noFill/>
          <a:ln>
            <a:noFill/>
          </a:ln>
        </p:spPr>
      </p:pic>
      <p:pic>
        <p:nvPicPr>
          <p:cNvPr id="329" name="Google Shape;329;p100"/>
          <p:cNvPicPr preferRelativeResize="0"/>
          <p:nvPr/>
        </p:nvPicPr>
        <p:blipFill>
          <a:blip r:embed="rId3">
            <a:alphaModFix/>
          </a:blip>
          <a:stretch>
            <a:fillRect/>
          </a:stretch>
        </p:blipFill>
        <p:spPr>
          <a:xfrm>
            <a:off x="7125600" y="4494360"/>
            <a:ext cx="1867700" cy="450815"/>
          </a:xfrm>
          <a:prstGeom prst="rect">
            <a:avLst/>
          </a:prstGeom>
          <a:noFill/>
          <a:ln>
            <a:noFill/>
          </a:ln>
        </p:spPr>
      </p:pic>
    </p:spTree>
  </p:cSld>
  <p:clrMapOvr>
    <a:masterClrMapping/>
  </p:clrMapOvr>
</p:sldLayout>
</file>

<file path=ppt/slideLayouts/slideLayout9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3">
  <p:cSld name="ONE_COLUMN_TEXT_3">
    <p:bg>
      <p:bgPr>
        <a:solidFill>
          <a:srgbClr val="E8004C"/>
        </a:solidFill>
      </p:bgPr>
    </p:bg>
    <p:spTree>
      <p:nvGrpSpPr>
        <p:cNvPr id="330" name="Shape 330"/>
        <p:cNvGrpSpPr/>
        <p:nvPr/>
      </p:nvGrpSpPr>
      <p:grpSpPr>
        <a:xfrm>
          <a:off x="0" y="0"/>
          <a:ext cx="0" cy="0"/>
          <a:chOff x="0" y="0"/>
          <a:chExt cx="0" cy="0"/>
        </a:xfrm>
      </p:grpSpPr>
      <p:sp>
        <p:nvSpPr>
          <p:cNvPr id="331" name="Google Shape;331;p10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332" name="Google Shape;332;p101"/>
          <p:cNvSpPr/>
          <p:nvPr/>
        </p:nvSpPr>
        <p:spPr>
          <a:xfrm>
            <a:off x="713550" y="898209"/>
            <a:ext cx="7716900" cy="9156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t/>
            </a:r>
            <a:endParaRPr b="1" sz="5100">
              <a:solidFill>
                <a:srgbClr val="FFFFFF"/>
              </a:solidFill>
              <a:latin typeface="Nunito"/>
              <a:ea typeface="Nunito"/>
              <a:cs typeface="Nunito"/>
              <a:sym typeface="Nunito"/>
            </a:endParaRPr>
          </a:p>
        </p:txBody>
      </p:sp>
      <p:sp>
        <p:nvSpPr>
          <p:cNvPr id="333" name="Google Shape;333;p101"/>
          <p:cNvSpPr txBox="1"/>
          <p:nvPr/>
        </p:nvSpPr>
        <p:spPr>
          <a:xfrm>
            <a:off x="1414425" y="1813800"/>
            <a:ext cx="6274500" cy="52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t/>
            </a:r>
            <a:endParaRPr sz="2200">
              <a:solidFill>
                <a:schemeClr val="lt1"/>
              </a:solidFill>
              <a:latin typeface="Calibri"/>
              <a:ea typeface="Calibri"/>
              <a:cs typeface="Calibri"/>
              <a:sym typeface="Calibri"/>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4">
  <p:cSld name="ONE_COLUMN_TEXT_4">
    <p:bg>
      <p:bgPr>
        <a:solidFill>
          <a:srgbClr val="E8004C"/>
        </a:solidFill>
      </p:bgPr>
    </p:bg>
    <p:spTree>
      <p:nvGrpSpPr>
        <p:cNvPr id="334" name="Shape 334"/>
        <p:cNvGrpSpPr/>
        <p:nvPr/>
      </p:nvGrpSpPr>
      <p:grpSpPr>
        <a:xfrm>
          <a:off x="0" y="0"/>
          <a:ext cx="0" cy="0"/>
          <a:chOff x="0" y="0"/>
          <a:chExt cx="0" cy="0"/>
        </a:xfrm>
      </p:grpSpPr>
      <p:sp>
        <p:nvSpPr>
          <p:cNvPr id="335" name="Google Shape;335;p10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336" name="Google Shape;336;p102"/>
          <p:cNvSpPr/>
          <p:nvPr/>
        </p:nvSpPr>
        <p:spPr>
          <a:xfrm>
            <a:off x="713550" y="898209"/>
            <a:ext cx="7716900" cy="9156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t/>
            </a:r>
            <a:endParaRPr b="1" sz="5100">
              <a:solidFill>
                <a:srgbClr val="FFFFFF"/>
              </a:solidFill>
              <a:latin typeface="Nunito"/>
              <a:ea typeface="Nunito"/>
              <a:cs typeface="Nunito"/>
              <a:sym typeface="Nunito"/>
            </a:endParaRPr>
          </a:p>
        </p:txBody>
      </p:sp>
      <p:sp>
        <p:nvSpPr>
          <p:cNvPr id="337" name="Google Shape;337;p102"/>
          <p:cNvSpPr txBox="1"/>
          <p:nvPr/>
        </p:nvSpPr>
        <p:spPr>
          <a:xfrm>
            <a:off x="1414425" y="1813800"/>
            <a:ext cx="6274500" cy="52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t/>
            </a:r>
            <a:endParaRPr sz="2200">
              <a:solidFill>
                <a:schemeClr val="lt1"/>
              </a:solidFill>
              <a:latin typeface="Calibri"/>
              <a:ea typeface="Calibri"/>
              <a:cs typeface="Calibri"/>
              <a:sym typeface="Calibri"/>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4">
  <p:cSld name="CAPTION_ONLY_4">
    <p:spTree>
      <p:nvGrpSpPr>
        <p:cNvPr id="338" name="Shape 338"/>
        <p:cNvGrpSpPr/>
        <p:nvPr/>
      </p:nvGrpSpPr>
      <p:grpSpPr>
        <a:xfrm>
          <a:off x="0" y="0"/>
          <a:ext cx="0" cy="0"/>
          <a:chOff x="0" y="0"/>
          <a:chExt cx="0" cy="0"/>
        </a:xfrm>
      </p:grpSpPr>
      <p:pic>
        <p:nvPicPr>
          <p:cNvPr id="339" name="Google Shape;339;p103"/>
          <p:cNvPicPr preferRelativeResize="0"/>
          <p:nvPr/>
        </p:nvPicPr>
        <p:blipFill>
          <a:blip r:embed="rId2">
            <a:alphaModFix/>
          </a:blip>
          <a:stretch>
            <a:fillRect/>
          </a:stretch>
        </p:blipFill>
        <p:spPr>
          <a:xfrm>
            <a:off x="6838642" y="4276300"/>
            <a:ext cx="2077406" cy="69660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5" Type="http://schemas.openxmlformats.org/officeDocument/2006/relationships/slideLayout" Target="../slideLayouts/slideLayout5.xml"/><Relationship Id="rId6" Type="http://schemas.openxmlformats.org/officeDocument/2006/relationships/slideLayout" Target="../slideLayouts/slideLayout6.xml"/><Relationship Id="rId29" Type="http://schemas.openxmlformats.org/officeDocument/2006/relationships/slideLayout" Target="../slideLayouts/slideLayout29.xml"/><Relationship Id="rId7" Type="http://schemas.openxmlformats.org/officeDocument/2006/relationships/slideLayout" Target="../slideLayouts/slideLayout7.xml"/><Relationship Id="rId8" Type="http://schemas.openxmlformats.org/officeDocument/2006/relationships/slideLayout" Target="../slideLayouts/slideLayout8.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11" Type="http://schemas.openxmlformats.org/officeDocument/2006/relationships/slideLayout" Target="../slideLayouts/slideLayout11.xml"/><Relationship Id="rId33" Type="http://schemas.openxmlformats.org/officeDocument/2006/relationships/slideLayout" Target="../slideLayouts/slideLayout33.xml"/><Relationship Id="rId10" Type="http://schemas.openxmlformats.org/officeDocument/2006/relationships/slideLayout" Target="../slideLayouts/slideLayout10.xml"/><Relationship Id="rId32" Type="http://schemas.openxmlformats.org/officeDocument/2006/relationships/slideLayout" Target="../slideLayouts/slideLayout32.xml"/><Relationship Id="rId13" Type="http://schemas.openxmlformats.org/officeDocument/2006/relationships/slideLayout" Target="../slideLayouts/slideLayout13.xml"/><Relationship Id="rId35" Type="http://schemas.openxmlformats.org/officeDocument/2006/relationships/theme" Target="../theme/theme3.xml"/><Relationship Id="rId12" Type="http://schemas.openxmlformats.org/officeDocument/2006/relationships/slideLayout" Target="../slideLayouts/slideLayout12.xml"/><Relationship Id="rId34" Type="http://schemas.openxmlformats.org/officeDocument/2006/relationships/slideLayout" Target="../slideLayouts/slideLayout34.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9" Type="http://schemas.openxmlformats.org/officeDocument/2006/relationships/slideLayout" Target="../slideLayouts/slideLayout19.xml"/><Relationship Id="rId18" Type="http://schemas.openxmlformats.org/officeDocument/2006/relationships/slideLayout" Target="../slideLayouts/slideLayout18.xml"/></Relationships>
</file>

<file path=ppt/slideMasters/_rels/slideMaster2.xml.rels><?xml version="1.0" encoding="UTF-8" standalone="yes"?><Relationships xmlns="http://schemas.openxmlformats.org/package/2006/relationships"><Relationship Id="rId20" Type="http://schemas.openxmlformats.org/officeDocument/2006/relationships/theme" Target="../theme/theme5.xml"/><Relationship Id="rId1" Type="http://schemas.openxmlformats.org/officeDocument/2006/relationships/slideLayout" Target="../slideLayouts/slideLayout35.xml"/><Relationship Id="rId2" Type="http://schemas.openxmlformats.org/officeDocument/2006/relationships/slideLayout" Target="../slideLayouts/slideLayout36.xml"/><Relationship Id="rId3" Type="http://schemas.openxmlformats.org/officeDocument/2006/relationships/slideLayout" Target="../slideLayouts/slideLayout37.xml"/><Relationship Id="rId4" Type="http://schemas.openxmlformats.org/officeDocument/2006/relationships/slideLayout" Target="../slideLayouts/slideLayout38.xml"/><Relationship Id="rId9" Type="http://schemas.openxmlformats.org/officeDocument/2006/relationships/slideLayout" Target="../slideLayouts/slideLayout43.xml"/><Relationship Id="rId5" Type="http://schemas.openxmlformats.org/officeDocument/2006/relationships/slideLayout" Target="../slideLayouts/slideLayout39.xml"/><Relationship Id="rId6" Type="http://schemas.openxmlformats.org/officeDocument/2006/relationships/slideLayout" Target="../slideLayouts/slideLayout40.xml"/><Relationship Id="rId7" Type="http://schemas.openxmlformats.org/officeDocument/2006/relationships/slideLayout" Target="../slideLayouts/slideLayout41.xml"/><Relationship Id="rId8" Type="http://schemas.openxmlformats.org/officeDocument/2006/relationships/slideLayout" Target="../slideLayouts/slideLayout42.xml"/><Relationship Id="rId11" Type="http://schemas.openxmlformats.org/officeDocument/2006/relationships/slideLayout" Target="../slideLayouts/slideLayout45.xml"/><Relationship Id="rId10" Type="http://schemas.openxmlformats.org/officeDocument/2006/relationships/slideLayout" Target="../slideLayouts/slideLayout44.xml"/><Relationship Id="rId13" Type="http://schemas.openxmlformats.org/officeDocument/2006/relationships/slideLayout" Target="../slideLayouts/slideLayout47.xml"/><Relationship Id="rId12" Type="http://schemas.openxmlformats.org/officeDocument/2006/relationships/slideLayout" Target="../slideLayouts/slideLayout46.xml"/><Relationship Id="rId15" Type="http://schemas.openxmlformats.org/officeDocument/2006/relationships/slideLayout" Target="../slideLayouts/slideLayout49.xml"/><Relationship Id="rId14" Type="http://schemas.openxmlformats.org/officeDocument/2006/relationships/slideLayout" Target="../slideLayouts/slideLayout48.xml"/><Relationship Id="rId17" Type="http://schemas.openxmlformats.org/officeDocument/2006/relationships/slideLayout" Target="../slideLayouts/slideLayout51.xml"/><Relationship Id="rId16" Type="http://schemas.openxmlformats.org/officeDocument/2006/relationships/slideLayout" Target="../slideLayouts/slideLayout50.xml"/><Relationship Id="rId19" Type="http://schemas.openxmlformats.org/officeDocument/2006/relationships/slideLayout" Target="../slideLayouts/slideLayout53.xml"/><Relationship Id="rId18" Type="http://schemas.openxmlformats.org/officeDocument/2006/relationships/slideLayout" Target="../slideLayouts/slideLayout52.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slideLayout" Target="../slideLayouts/slideLayout55.xml"/><Relationship Id="rId3" Type="http://schemas.openxmlformats.org/officeDocument/2006/relationships/slideLayout" Target="../slideLayouts/slideLayout56.xml"/><Relationship Id="rId4" Type="http://schemas.openxmlformats.org/officeDocument/2006/relationships/slideLayout" Target="../slideLayouts/slideLayout57.xml"/><Relationship Id="rId9" Type="http://schemas.openxmlformats.org/officeDocument/2006/relationships/slideLayout" Target="../slideLayouts/slideLayout62.xml"/><Relationship Id="rId5" Type="http://schemas.openxmlformats.org/officeDocument/2006/relationships/slideLayout" Target="../slideLayouts/slideLayout58.xml"/><Relationship Id="rId6" Type="http://schemas.openxmlformats.org/officeDocument/2006/relationships/slideLayout" Target="../slideLayouts/slideLayout59.xml"/><Relationship Id="rId7" Type="http://schemas.openxmlformats.org/officeDocument/2006/relationships/slideLayout" Target="../slideLayouts/slideLayout60.xml"/><Relationship Id="rId8" Type="http://schemas.openxmlformats.org/officeDocument/2006/relationships/slideLayout" Target="../slideLayouts/slideLayout61.xml"/><Relationship Id="rId11" Type="http://schemas.openxmlformats.org/officeDocument/2006/relationships/slideLayout" Target="../slideLayouts/slideLayout64.xml"/><Relationship Id="rId10" Type="http://schemas.openxmlformats.org/officeDocument/2006/relationships/slideLayout" Target="../slideLayouts/slideLayout63.xml"/><Relationship Id="rId13" Type="http://schemas.openxmlformats.org/officeDocument/2006/relationships/slideLayout" Target="../slideLayouts/slideLayout66.xml"/><Relationship Id="rId12" Type="http://schemas.openxmlformats.org/officeDocument/2006/relationships/slideLayout" Target="../slideLayouts/slideLayout65.xml"/><Relationship Id="rId15" Type="http://schemas.openxmlformats.org/officeDocument/2006/relationships/slideLayout" Target="../slideLayouts/slideLayout68.xml"/><Relationship Id="rId14" Type="http://schemas.openxmlformats.org/officeDocument/2006/relationships/slideLayout" Target="../slideLayouts/slideLayout67.xml"/><Relationship Id="rId17" Type="http://schemas.openxmlformats.org/officeDocument/2006/relationships/theme" Target="../theme/theme6.xml"/><Relationship Id="rId16" Type="http://schemas.openxmlformats.org/officeDocument/2006/relationships/slideLayout" Target="../slideLayouts/slideLayout69.xml"/></Relationships>
</file>

<file path=ppt/slideMasters/_rels/slideMaster4.xml.rels><?xml version="1.0" encoding="UTF-8" standalone="yes"?><Relationships xmlns="http://schemas.openxmlformats.org/package/2006/relationships"><Relationship Id="rId20" Type="http://schemas.openxmlformats.org/officeDocument/2006/relationships/slideLayout" Target="../slideLayouts/slideLayout89.xml"/><Relationship Id="rId22" Type="http://schemas.openxmlformats.org/officeDocument/2006/relationships/slideLayout" Target="../slideLayouts/slideLayout91.xml"/><Relationship Id="rId21" Type="http://schemas.openxmlformats.org/officeDocument/2006/relationships/slideLayout" Target="../slideLayouts/slideLayout90.xml"/><Relationship Id="rId24" Type="http://schemas.openxmlformats.org/officeDocument/2006/relationships/slideLayout" Target="../slideLayouts/slideLayout93.xml"/><Relationship Id="rId23" Type="http://schemas.openxmlformats.org/officeDocument/2006/relationships/slideLayout" Target="../slideLayouts/slideLayout92.xml"/><Relationship Id="rId1" Type="http://schemas.openxmlformats.org/officeDocument/2006/relationships/slideLayout" Target="../slideLayouts/slideLayout70.xml"/><Relationship Id="rId2" Type="http://schemas.openxmlformats.org/officeDocument/2006/relationships/slideLayout" Target="../slideLayouts/slideLayout71.xml"/><Relationship Id="rId3" Type="http://schemas.openxmlformats.org/officeDocument/2006/relationships/slideLayout" Target="../slideLayouts/slideLayout72.xml"/><Relationship Id="rId4" Type="http://schemas.openxmlformats.org/officeDocument/2006/relationships/slideLayout" Target="../slideLayouts/slideLayout73.xml"/><Relationship Id="rId9" Type="http://schemas.openxmlformats.org/officeDocument/2006/relationships/slideLayout" Target="../slideLayouts/slideLayout78.xml"/><Relationship Id="rId26" Type="http://schemas.openxmlformats.org/officeDocument/2006/relationships/slideLayout" Target="../slideLayouts/slideLayout95.xml"/><Relationship Id="rId25" Type="http://schemas.openxmlformats.org/officeDocument/2006/relationships/slideLayout" Target="../slideLayouts/slideLayout94.xml"/><Relationship Id="rId28" Type="http://schemas.openxmlformats.org/officeDocument/2006/relationships/slideLayout" Target="../slideLayouts/slideLayout97.xml"/><Relationship Id="rId27" Type="http://schemas.openxmlformats.org/officeDocument/2006/relationships/slideLayout" Target="../slideLayouts/slideLayout96.xml"/><Relationship Id="rId5" Type="http://schemas.openxmlformats.org/officeDocument/2006/relationships/slideLayout" Target="../slideLayouts/slideLayout74.xml"/><Relationship Id="rId6" Type="http://schemas.openxmlformats.org/officeDocument/2006/relationships/slideLayout" Target="../slideLayouts/slideLayout75.xml"/><Relationship Id="rId29" Type="http://schemas.openxmlformats.org/officeDocument/2006/relationships/slideLayout" Target="../slideLayouts/slideLayout98.xml"/><Relationship Id="rId7" Type="http://schemas.openxmlformats.org/officeDocument/2006/relationships/slideLayout" Target="../slideLayouts/slideLayout76.xml"/><Relationship Id="rId8" Type="http://schemas.openxmlformats.org/officeDocument/2006/relationships/slideLayout" Target="../slideLayouts/slideLayout77.xml"/><Relationship Id="rId31" Type="http://schemas.openxmlformats.org/officeDocument/2006/relationships/theme" Target="../theme/theme7.xml"/><Relationship Id="rId30" Type="http://schemas.openxmlformats.org/officeDocument/2006/relationships/slideLayout" Target="../slideLayouts/slideLayout99.xml"/><Relationship Id="rId11" Type="http://schemas.openxmlformats.org/officeDocument/2006/relationships/slideLayout" Target="../slideLayouts/slideLayout80.xml"/><Relationship Id="rId10" Type="http://schemas.openxmlformats.org/officeDocument/2006/relationships/slideLayout" Target="../slideLayouts/slideLayout79.xml"/><Relationship Id="rId13" Type="http://schemas.openxmlformats.org/officeDocument/2006/relationships/slideLayout" Target="../slideLayouts/slideLayout82.xml"/><Relationship Id="rId12" Type="http://schemas.openxmlformats.org/officeDocument/2006/relationships/slideLayout" Target="../slideLayouts/slideLayout81.xml"/><Relationship Id="rId15" Type="http://schemas.openxmlformats.org/officeDocument/2006/relationships/slideLayout" Target="../slideLayouts/slideLayout84.xml"/><Relationship Id="rId14" Type="http://schemas.openxmlformats.org/officeDocument/2006/relationships/slideLayout" Target="../slideLayouts/slideLayout83.xml"/><Relationship Id="rId17" Type="http://schemas.openxmlformats.org/officeDocument/2006/relationships/slideLayout" Target="../slideLayouts/slideLayout86.xml"/><Relationship Id="rId16" Type="http://schemas.openxmlformats.org/officeDocument/2006/relationships/slideLayout" Target="../slideLayouts/slideLayout85.xml"/><Relationship Id="rId19" Type="http://schemas.openxmlformats.org/officeDocument/2006/relationships/slideLayout" Target="../slideLayouts/slideLayout88.xml"/><Relationship Id="rId18" Type="http://schemas.openxmlformats.org/officeDocument/2006/relationships/slideLayout" Target="../slideLayouts/slideLayout87.xml"/></Relationships>
</file>

<file path=ppt/slideMasters/_rels/slideMaster5.xml.rels><?xml version="1.0" encoding="UTF-8" standalone="yes"?><Relationships xmlns="http://schemas.openxmlformats.org/package/2006/relationships"><Relationship Id="rId1" Type="http://schemas.openxmlformats.org/officeDocument/2006/relationships/slideLayout" Target="../slideLayouts/slideLayout100.xml"/><Relationship Id="rId2" Type="http://schemas.openxmlformats.org/officeDocument/2006/relationships/slideLayout" Target="../slideLayouts/slideLayout101.xml"/><Relationship Id="rId3" Type="http://schemas.openxmlformats.org/officeDocument/2006/relationships/slideLayout" Target="../slideLayouts/slideLayout102.xml"/><Relationship Id="rId4" Type="http://schemas.openxmlformats.org/officeDocument/2006/relationships/slideLayout" Target="../slideLayouts/slideLayout103.xml"/><Relationship Id="rId9" Type="http://schemas.openxmlformats.org/officeDocument/2006/relationships/slideLayout" Target="../slideLayouts/slideLayout108.xml"/><Relationship Id="rId5" Type="http://schemas.openxmlformats.org/officeDocument/2006/relationships/slideLayout" Target="../slideLayouts/slideLayout104.xml"/><Relationship Id="rId6" Type="http://schemas.openxmlformats.org/officeDocument/2006/relationships/slideLayout" Target="../slideLayouts/slideLayout105.xml"/><Relationship Id="rId7" Type="http://schemas.openxmlformats.org/officeDocument/2006/relationships/slideLayout" Target="../slideLayouts/slideLayout106.xml"/><Relationship Id="rId8" Type="http://schemas.openxmlformats.org/officeDocument/2006/relationships/slideLayout" Target="../slideLayouts/slideLayout107.xml"/><Relationship Id="rId11" Type="http://schemas.openxmlformats.org/officeDocument/2006/relationships/slideLayout" Target="../slideLayouts/slideLayout110.xml"/><Relationship Id="rId10" Type="http://schemas.openxmlformats.org/officeDocument/2006/relationships/slideLayout" Target="../slideLayouts/slideLayout109.xml"/><Relationship Id="rId13" Type="http://schemas.openxmlformats.org/officeDocument/2006/relationships/slideLayout" Target="../slideLayouts/slideLayout112.xml"/><Relationship Id="rId12" Type="http://schemas.openxmlformats.org/officeDocument/2006/relationships/slideLayout" Target="../slideLayouts/slideLayout111.xml"/><Relationship Id="rId14" Type="http://schemas.openxmlformats.org/officeDocument/2006/relationships/theme" Target="../theme/theme2.xml"/></Relationships>
</file>

<file path=ppt/slideMasters/_rels/slideMaster6.xml.rels><?xml version="1.0" encoding="UTF-8" standalone="yes"?><Relationships xmlns="http://schemas.openxmlformats.org/package/2006/relationships"><Relationship Id="rId20" Type="http://schemas.openxmlformats.org/officeDocument/2006/relationships/slideLayout" Target="../slideLayouts/slideLayout132.xml"/><Relationship Id="rId21" Type="http://schemas.openxmlformats.org/officeDocument/2006/relationships/theme" Target="../theme/theme1.xml"/><Relationship Id="rId1" Type="http://schemas.openxmlformats.org/officeDocument/2006/relationships/slideLayout" Target="../slideLayouts/slideLayout113.xml"/><Relationship Id="rId2" Type="http://schemas.openxmlformats.org/officeDocument/2006/relationships/slideLayout" Target="../slideLayouts/slideLayout114.xml"/><Relationship Id="rId3" Type="http://schemas.openxmlformats.org/officeDocument/2006/relationships/slideLayout" Target="../slideLayouts/slideLayout115.xml"/><Relationship Id="rId4" Type="http://schemas.openxmlformats.org/officeDocument/2006/relationships/slideLayout" Target="../slideLayouts/slideLayout116.xml"/><Relationship Id="rId9" Type="http://schemas.openxmlformats.org/officeDocument/2006/relationships/slideLayout" Target="../slideLayouts/slideLayout121.xml"/><Relationship Id="rId5" Type="http://schemas.openxmlformats.org/officeDocument/2006/relationships/slideLayout" Target="../slideLayouts/slideLayout117.xml"/><Relationship Id="rId6" Type="http://schemas.openxmlformats.org/officeDocument/2006/relationships/slideLayout" Target="../slideLayouts/slideLayout118.xml"/><Relationship Id="rId7" Type="http://schemas.openxmlformats.org/officeDocument/2006/relationships/slideLayout" Target="../slideLayouts/slideLayout119.xml"/><Relationship Id="rId8" Type="http://schemas.openxmlformats.org/officeDocument/2006/relationships/slideLayout" Target="../slideLayouts/slideLayout120.xml"/><Relationship Id="rId11" Type="http://schemas.openxmlformats.org/officeDocument/2006/relationships/slideLayout" Target="../slideLayouts/slideLayout123.xml"/><Relationship Id="rId10" Type="http://schemas.openxmlformats.org/officeDocument/2006/relationships/slideLayout" Target="../slideLayouts/slideLayout122.xml"/><Relationship Id="rId13" Type="http://schemas.openxmlformats.org/officeDocument/2006/relationships/slideLayout" Target="../slideLayouts/slideLayout125.xml"/><Relationship Id="rId12" Type="http://schemas.openxmlformats.org/officeDocument/2006/relationships/slideLayout" Target="../slideLayouts/slideLayout124.xml"/><Relationship Id="rId15" Type="http://schemas.openxmlformats.org/officeDocument/2006/relationships/slideLayout" Target="../slideLayouts/slideLayout127.xml"/><Relationship Id="rId14" Type="http://schemas.openxmlformats.org/officeDocument/2006/relationships/slideLayout" Target="../slideLayouts/slideLayout126.xml"/><Relationship Id="rId17" Type="http://schemas.openxmlformats.org/officeDocument/2006/relationships/slideLayout" Target="../slideLayouts/slideLayout129.xml"/><Relationship Id="rId16" Type="http://schemas.openxmlformats.org/officeDocument/2006/relationships/slideLayout" Target="../slideLayouts/slideLayout128.xml"/><Relationship Id="rId19" Type="http://schemas.openxmlformats.org/officeDocument/2006/relationships/slideLayout" Target="../slideLayouts/slideLayout131.xml"/><Relationship Id="rId18" Type="http://schemas.openxmlformats.org/officeDocument/2006/relationships/slideLayout" Target="../slideLayouts/slideLayout130.xml"/></Relationships>
</file>

<file path=ppt/slideMasters/_rels/slideMaster7.xml.rels><?xml version="1.0" encoding="UTF-8" standalone="yes"?><Relationships xmlns="http://schemas.openxmlformats.org/package/2006/relationships"><Relationship Id="rId20" Type="http://schemas.openxmlformats.org/officeDocument/2006/relationships/slideLayout" Target="../slideLayouts/slideLayout152.xml"/><Relationship Id="rId22" Type="http://schemas.openxmlformats.org/officeDocument/2006/relationships/theme" Target="../theme/theme8.xml"/><Relationship Id="rId21" Type="http://schemas.openxmlformats.org/officeDocument/2006/relationships/slideLayout" Target="../slideLayouts/slideLayout153.xml"/><Relationship Id="rId1" Type="http://schemas.openxmlformats.org/officeDocument/2006/relationships/slideLayout" Target="../slideLayouts/slideLayout133.xml"/><Relationship Id="rId2" Type="http://schemas.openxmlformats.org/officeDocument/2006/relationships/slideLayout" Target="../slideLayouts/slideLayout134.xml"/><Relationship Id="rId3" Type="http://schemas.openxmlformats.org/officeDocument/2006/relationships/slideLayout" Target="../slideLayouts/slideLayout135.xml"/><Relationship Id="rId4" Type="http://schemas.openxmlformats.org/officeDocument/2006/relationships/slideLayout" Target="../slideLayouts/slideLayout136.xml"/><Relationship Id="rId9" Type="http://schemas.openxmlformats.org/officeDocument/2006/relationships/slideLayout" Target="../slideLayouts/slideLayout141.xml"/><Relationship Id="rId5" Type="http://schemas.openxmlformats.org/officeDocument/2006/relationships/slideLayout" Target="../slideLayouts/slideLayout137.xml"/><Relationship Id="rId6" Type="http://schemas.openxmlformats.org/officeDocument/2006/relationships/slideLayout" Target="../slideLayouts/slideLayout138.xml"/><Relationship Id="rId7" Type="http://schemas.openxmlformats.org/officeDocument/2006/relationships/slideLayout" Target="../slideLayouts/slideLayout139.xml"/><Relationship Id="rId8" Type="http://schemas.openxmlformats.org/officeDocument/2006/relationships/slideLayout" Target="../slideLayouts/slideLayout140.xml"/><Relationship Id="rId11" Type="http://schemas.openxmlformats.org/officeDocument/2006/relationships/slideLayout" Target="../slideLayouts/slideLayout143.xml"/><Relationship Id="rId10" Type="http://schemas.openxmlformats.org/officeDocument/2006/relationships/slideLayout" Target="../slideLayouts/slideLayout142.xml"/><Relationship Id="rId13" Type="http://schemas.openxmlformats.org/officeDocument/2006/relationships/slideLayout" Target="../slideLayouts/slideLayout145.xml"/><Relationship Id="rId12" Type="http://schemas.openxmlformats.org/officeDocument/2006/relationships/slideLayout" Target="../slideLayouts/slideLayout144.xml"/><Relationship Id="rId15" Type="http://schemas.openxmlformats.org/officeDocument/2006/relationships/slideLayout" Target="../slideLayouts/slideLayout147.xml"/><Relationship Id="rId14" Type="http://schemas.openxmlformats.org/officeDocument/2006/relationships/slideLayout" Target="../slideLayouts/slideLayout146.xml"/><Relationship Id="rId17" Type="http://schemas.openxmlformats.org/officeDocument/2006/relationships/slideLayout" Target="../slideLayouts/slideLayout149.xml"/><Relationship Id="rId16" Type="http://schemas.openxmlformats.org/officeDocument/2006/relationships/slideLayout" Target="../slideLayouts/slideLayout148.xml"/><Relationship Id="rId19" Type="http://schemas.openxmlformats.org/officeDocument/2006/relationships/slideLayout" Target="../slideLayouts/slideLayout151.xml"/><Relationship Id="rId18" Type="http://schemas.openxmlformats.org/officeDocument/2006/relationships/slideLayout" Target="../slideLayouts/slideLayout15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rtl="0">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1pPr>
            <a:lvl2pPr lvl="1" rtl="0">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2pPr>
            <a:lvl3pPr lvl="2" rtl="0">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3pPr>
            <a:lvl4pPr lvl="3" rtl="0">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4pPr>
            <a:lvl5pPr lvl="4" rtl="0">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5pPr>
            <a:lvl6pPr lvl="5" rtl="0">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6pPr>
            <a:lvl7pPr lvl="6" rtl="0">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7pPr>
            <a:lvl8pPr lvl="7" rtl="0">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8pPr>
            <a:lvl9pPr lvl="8" rtl="0">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rtl="0">
              <a:lnSpc>
                <a:spcPct val="115000"/>
              </a:lnSpc>
              <a:spcBef>
                <a:spcPts val="0"/>
              </a:spcBef>
              <a:spcAft>
                <a:spcPts val="0"/>
              </a:spcAft>
              <a:buClr>
                <a:srgbClr val="E4002C"/>
              </a:buClr>
              <a:buSzPts val="1800"/>
              <a:buFont typeface="IBM Plex Sans"/>
              <a:buChar char="๏"/>
              <a:defRPr sz="1800">
                <a:solidFill>
                  <a:schemeClr val="dk1"/>
                </a:solidFill>
                <a:latin typeface="IBM Plex Sans"/>
                <a:ea typeface="IBM Plex Sans"/>
                <a:cs typeface="IBM Plex Sans"/>
                <a:sym typeface="IBM Plex Sans"/>
              </a:defRPr>
            </a:lvl1pPr>
            <a:lvl2pPr indent="-317500" lvl="1" marL="914400" rtl="0">
              <a:lnSpc>
                <a:spcPct val="115000"/>
              </a:lnSpc>
              <a:spcBef>
                <a:spcPts val="0"/>
              </a:spcBef>
              <a:spcAft>
                <a:spcPts val="0"/>
              </a:spcAft>
              <a:buClr>
                <a:schemeClr val="dk1"/>
              </a:buClr>
              <a:buSzPts val="1400"/>
              <a:buFont typeface="IBM Plex Sans"/>
              <a:buChar char="○"/>
              <a:defRPr>
                <a:solidFill>
                  <a:schemeClr val="dk1"/>
                </a:solidFill>
                <a:latin typeface="IBM Plex Sans"/>
                <a:ea typeface="IBM Plex Sans"/>
                <a:cs typeface="IBM Plex Sans"/>
                <a:sym typeface="IBM Plex Sans"/>
              </a:defRPr>
            </a:lvl2pPr>
            <a:lvl3pPr indent="-317500" lvl="2" marL="1371600" rtl="0">
              <a:lnSpc>
                <a:spcPct val="115000"/>
              </a:lnSpc>
              <a:spcBef>
                <a:spcPts val="0"/>
              </a:spcBef>
              <a:spcAft>
                <a:spcPts val="0"/>
              </a:spcAft>
              <a:buClr>
                <a:schemeClr val="dk1"/>
              </a:buClr>
              <a:buSzPts val="1400"/>
              <a:buFont typeface="IBM Plex Sans"/>
              <a:buChar char="■"/>
              <a:defRPr>
                <a:solidFill>
                  <a:schemeClr val="dk1"/>
                </a:solidFill>
                <a:latin typeface="IBM Plex Sans"/>
                <a:ea typeface="IBM Plex Sans"/>
                <a:cs typeface="IBM Plex Sans"/>
                <a:sym typeface="IBM Plex Sans"/>
              </a:defRPr>
            </a:lvl3pPr>
            <a:lvl4pPr indent="-317500" lvl="3" marL="1828800" rtl="0">
              <a:lnSpc>
                <a:spcPct val="115000"/>
              </a:lnSpc>
              <a:spcBef>
                <a:spcPts val="0"/>
              </a:spcBef>
              <a:spcAft>
                <a:spcPts val="0"/>
              </a:spcAft>
              <a:buClr>
                <a:schemeClr val="dk1"/>
              </a:buClr>
              <a:buSzPts val="1400"/>
              <a:buFont typeface="IBM Plex Sans"/>
              <a:buChar char="●"/>
              <a:defRPr>
                <a:solidFill>
                  <a:schemeClr val="dk1"/>
                </a:solidFill>
                <a:latin typeface="IBM Plex Sans"/>
                <a:ea typeface="IBM Plex Sans"/>
                <a:cs typeface="IBM Plex Sans"/>
                <a:sym typeface="IBM Plex Sans"/>
              </a:defRPr>
            </a:lvl4pPr>
            <a:lvl5pPr indent="-317500" lvl="4" marL="2286000" rtl="0">
              <a:lnSpc>
                <a:spcPct val="115000"/>
              </a:lnSpc>
              <a:spcBef>
                <a:spcPts val="0"/>
              </a:spcBef>
              <a:spcAft>
                <a:spcPts val="0"/>
              </a:spcAft>
              <a:buClr>
                <a:schemeClr val="dk1"/>
              </a:buClr>
              <a:buSzPts val="1400"/>
              <a:buFont typeface="IBM Plex Sans"/>
              <a:buChar char="○"/>
              <a:defRPr>
                <a:solidFill>
                  <a:schemeClr val="dk1"/>
                </a:solidFill>
                <a:latin typeface="IBM Plex Sans"/>
                <a:ea typeface="IBM Plex Sans"/>
                <a:cs typeface="IBM Plex Sans"/>
                <a:sym typeface="IBM Plex Sans"/>
              </a:defRPr>
            </a:lvl5pPr>
            <a:lvl6pPr indent="-317500" lvl="5" marL="2743200" rtl="0">
              <a:lnSpc>
                <a:spcPct val="115000"/>
              </a:lnSpc>
              <a:spcBef>
                <a:spcPts val="0"/>
              </a:spcBef>
              <a:spcAft>
                <a:spcPts val="0"/>
              </a:spcAft>
              <a:buClr>
                <a:schemeClr val="dk1"/>
              </a:buClr>
              <a:buSzPts val="1400"/>
              <a:buFont typeface="IBM Plex Sans"/>
              <a:buChar char="■"/>
              <a:defRPr>
                <a:solidFill>
                  <a:schemeClr val="dk1"/>
                </a:solidFill>
                <a:latin typeface="IBM Plex Sans"/>
                <a:ea typeface="IBM Plex Sans"/>
                <a:cs typeface="IBM Plex Sans"/>
                <a:sym typeface="IBM Plex Sans"/>
              </a:defRPr>
            </a:lvl6pPr>
            <a:lvl7pPr indent="-317500" lvl="6" marL="3200400" rtl="0">
              <a:lnSpc>
                <a:spcPct val="115000"/>
              </a:lnSpc>
              <a:spcBef>
                <a:spcPts val="0"/>
              </a:spcBef>
              <a:spcAft>
                <a:spcPts val="0"/>
              </a:spcAft>
              <a:buClr>
                <a:schemeClr val="dk1"/>
              </a:buClr>
              <a:buSzPts val="1400"/>
              <a:buFont typeface="IBM Plex Sans"/>
              <a:buChar char="●"/>
              <a:defRPr>
                <a:solidFill>
                  <a:schemeClr val="dk1"/>
                </a:solidFill>
                <a:latin typeface="IBM Plex Sans"/>
                <a:ea typeface="IBM Plex Sans"/>
                <a:cs typeface="IBM Plex Sans"/>
                <a:sym typeface="IBM Plex Sans"/>
              </a:defRPr>
            </a:lvl7pPr>
            <a:lvl8pPr indent="-317500" lvl="7" marL="3657600" rtl="0">
              <a:lnSpc>
                <a:spcPct val="115000"/>
              </a:lnSpc>
              <a:spcBef>
                <a:spcPts val="0"/>
              </a:spcBef>
              <a:spcAft>
                <a:spcPts val="0"/>
              </a:spcAft>
              <a:buClr>
                <a:schemeClr val="dk1"/>
              </a:buClr>
              <a:buSzPts val="1400"/>
              <a:buFont typeface="IBM Plex Sans"/>
              <a:buChar char="○"/>
              <a:defRPr>
                <a:solidFill>
                  <a:schemeClr val="dk1"/>
                </a:solidFill>
                <a:latin typeface="IBM Plex Sans"/>
                <a:ea typeface="IBM Plex Sans"/>
                <a:cs typeface="IBM Plex Sans"/>
                <a:sym typeface="IBM Plex Sans"/>
              </a:defRPr>
            </a:lvl8pPr>
            <a:lvl9pPr indent="-317500" lvl="8" marL="4114800" rtl="0">
              <a:lnSpc>
                <a:spcPct val="115000"/>
              </a:lnSpc>
              <a:spcBef>
                <a:spcPts val="0"/>
              </a:spcBef>
              <a:spcAft>
                <a:spcPts val="0"/>
              </a:spcAft>
              <a:buClr>
                <a:schemeClr val="dk1"/>
              </a:buClr>
              <a:buSzPts val="1400"/>
              <a:buFont typeface="IBM Plex Sans"/>
              <a:buChar char="■"/>
              <a:defRPr>
                <a:solidFill>
                  <a:schemeClr val="dk1"/>
                </a:solidFill>
                <a:latin typeface="IBM Plex Sans"/>
                <a:ea typeface="IBM Plex Sans"/>
                <a:cs typeface="IBM Plex Sans"/>
                <a:sym typeface="IBM Plex Sans"/>
              </a:defRPr>
            </a:lvl9pPr>
          </a:lstStyle>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113" name="Shape 113"/>
        <p:cNvGrpSpPr/>
        <p:nvPr/>
      </p:nvGrpSpPr>
      <p:grpSpPr>
        <a:xfrm>
          <a:off x="0" y="0"/>
          <a:ext cx="0" cy="0"/>
          <a:chOff x="0" y="0"/>
          <a:chExt cx="0" cy="0"/>
        </a:xfrm>
      </p:grpSpPr>
      <p:sp>
        <p:nvSpPr>
          <p:cNvPr id="114" name="Google Shape;114;p3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rtl="0">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1pPr>
            <a:lvl2pPr lvl="1" rtl="0">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2pPr>
            <a:lvl3pPr lvl="2" rtl="0">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3pPr>
            <a:lvl4pPr lvl="3" rtl="0">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4pPr>
            <a:lvl5pPr lvl="4" rtl="0">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5pPr>
            <a:lvl6pPr lvl="5" rtl="0">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6pPr>
            <a:lvl7pPr lvl="6" rtl="0">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7pPr>
            <a:lvl8pPr lvl="7" rtl="0">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8pPr>
            <a:lvl9pPr lvl="8" rtl="0">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9pPr>
          </a:lstStyle>
          <a:p/>
        </p:txBody>
      </p:sp>
      <p:sp>
        <p:nvSpPr>
          <p:cNvPr id="115" name="Google Shape;115;p36"/>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rtl="0">
              <a:lnSpc>
                <a:spcPct val="115000"/>
              </a:lnSpc>
              <a:spcBef>
                <a:spcPts val="0"/>
              </a:spcBef>
              <a:spcAft>
                <a:spcPts val="0"/>
              </a:spcAft>
              <a:buClr>
                <a:srgbClr val="E4002C"/>
              </a:buClr>
              <a:buSzPts val="1800"/>
              <a:buFont typeface="IBM Plex Sans"/>
              <a:buChar char="๏"/>
              <a:defRPr sz="1800">
                <a:solidFill>
                  <a:schemeClr val="dk1"/>
                </a:solidFill>
                <a:latin typeface="IBM Plex Sans"/>
                <a:ea typeface="IBM Plex Sans"/>
                <a:cs typeface="IBM Plex Sans"/>
                <a:sym typeface="IBM Plex Sans"/>
              </a:defRPr>
            </a:lvl1pPr>
            <a:lvl2pPr indent="-317500" lvl="1" marL="914400" rtl="0">
              <a:lnSpc>
                <a:spcPct val="115000"/>
              </a:lnSpc>
              <a:spcBef>
                <a:spcPts val="0"/>
              </a:spcBef>
              <a:spcAft>
                <a:spcPts val="0"/>
              </a:spcAft>
              <a:buClr>
                <a:schemeClr val="dk1"/>
              </a:buClr>
              <a:buSzPts val="1400"/>
              <a:buFont typeface="IBM Plex Sans"/>
              <a:buChar char="○"/>
              <a:defRPr>
                <a:solidFill>
                  <a:schemeClr val="dk1"/>
                </a:solidFill>
                <a:latin typeface="IBM Plex Sans"/>
                <a:ea typeface="IBM Plex Sans"/>
                <a:cs typeface="IBM Plex Sans"/>
                <a:sym typeface="IBM Plex Sans"/>
              </a:defRPr>
            </a:lvl2pPr>
            <a:lvl3pPr indent="-317500" lvl="2" marL="1371600" rtl="0">
              <a:lnSpc>
                <a:spcPct val="115000"/>
              </a:lnSpc>
              <a:spcBef>
                <a:spcPts val="0"/>
              </a:spcBef>
              <a:spcAft>
                <a:spcPts val="0"/>
              </a:spcAft>
              <a:buClr>
                <a:schemeClr val="dk1"/>
              </a:buClr>
              <a:buSzPts val="1400"/>
              <a:buFont typeface="IBM Plex Sans"/>
              <a:buChar char="■"/>
              <a:defRPr>
                <a:solidFill>
                  <a:schemeClr val="dk1"/>
                </a:solidFill>
                <a:latin typeface="IBM Plex Sans"/>
                <a:ea typeface="IBM Plex Sans"/>
                <a:cs typeface="IBM Plex Sans"/>
                <a:sym typeface="IBM Plex Sans"/>
              </a:defRPr>
            </a:lvl3pPr>
            <a:lvl4pPr indent="-317500" lvl="3" marL="1828800" rtl="0">
              <a:lnSpc>
                <a:spcPct val="115000"/>
              </a:lnSpc>
              <a:spcBef>
                <a:spcPts val="0"/>
              </a:spcBef>
              <a:spcAft>
                <a:spcPts val="0"/>
              </a:spcAft>
              <a:buClr>
                <a:schemeClr val="dk1"/>
              </a:buClr>
              <a:buSzPts val="1400"/>
              <a:buFont typeface="IBM Plex Sans"/>
              <a:buChar char="●"/>
              <a:defRPr>
                <a:solidFill>
                  <a:schemeClr val="dk1"/>
                </a:solidFill>
                <a:latin typeface="IBM Plex Sans"/>
                <a:ea typeface="IBM Plex Sans"/>
                <a:cs typeface="IBM Plex Sans"/>
                <a:sym typeface="IBM Plex Sans"/>
              </a:defRPr>
            </a:lvl4pPr>
            <a:lvl5pPr indent="-317500" lvl="4" marL="2286000" rtl="0">
              <a:lnSpc>
                <a:spcPct val="115000"/>
              </a:lnSpc>
              <a:spcBef>
                <a:spcPts val="0"/>
              </a:spcBef>
              <a:spcAft>
                <a:spcPts val="0"/>
              </a:spcAft>
              <a:buClr>
                <a:schemeClr val="dk1"/>
              </a:buClr>
              <a:buSzPts val="1400"/>
              <a:buFont typeface="IBM Plex Sans"/>
              <a:buChar char="○"/>
              <a:defRPr>
                <a:solidFill>
                  <a:schemeClr val="dk1"/>
                </a:solidFill>
                <a:latin typeface="IBM Plex Sans"/>
                <a:ea typeface="IBM Plex Sans"/>
                <a:cs typeface="IBM Plex Sans"/>
                <a:sym typeface="IBM Plex Sans"/>
              </a:defRPr>
            </a:lvl5pPr>
            <a:lvl6pPr indent="-317500" lvl="5" marL="2743200" rtl="0">
              <a:lnSpc>
                <a:spcPct val="115000"/>
              </a:lnSpc>
              <a:spcBef>
                <a:spcPts val="0"/>
              </a:spcBef>
              <a:spcAft>
                <a:spcPts val="0"/>
              </a:spcAft>
              <a:buClr>
                <a:schemeClr val="dk1"/>
              </a:buClr>
              <a:buSzPts val="1400"/>
              <a:buFont typeface="IBM Plex Sans"/>
              <a:buChar char="■"/>
              <a:defRPr>
                <a:solidFill>
                  <a:schemeClr val="dk1"/>
                </a:solidFill>
                <a:latin typeface="IBM Plex Sans"/>
                <a:ea typeface="IBM Plex Sans"/>
                <a:cs typeface="IBM Plex Sans"/>
                <a:sym typeface="IBM Plex Sans"/>
              </a:defRPr>
            </a:lvl6pPr>
            <a:lvl7pPr indent="-317500" lvl="6" marL="3200400" rtl="0">
              <a:lnSpc>
                <a:spcPct val="115000"/>
              </a:lnSpc>
              <a:spcBef>
                <a:spcPts val="0"/>
              </a:spcBef>
              <a:spcAft>
                <a:spcPts val="0"/>
              </a:spcAft>
              <a:buClr>
                <a:schemeClr val="dk1"/>
              </a:buClr>
              <a:buSzPts val="1400"/>
              <a:buFont typeface="IBM Plex Sans"/>
              <a:buChar char="●"/>
              <a:defRPr>
                <a:solidFill>
                  <a:schemeClr val="dk1"/>
                </a:solidFill>
                <a:latin typeface="IBM Plex Sans"/>
                <a:ea typeface="IBM Plex Sans"/>
                <a:cs typeface="IBM Plex Sans"/>
                <a:sym typeface="IBM Plex Sans"/>
              </a:defRPr>
            </a:lvl7pPr>
            <a:lvl8pPr indent="-317500" lvl="7" marL="3657600" rtl="0">
              <a:lnSpc>
                <a:spcPct val="115000"/>
              </a:lnSpc>
              <a:spcBef>
                <a:spcPts val="0"/>
              </a:spcBef>
              <a:spcAft>
                <a:spcPts val="0"/>
              </a:spcAft>
              <a:buClr>
                <a:schemeClr val="dk1"/>
              </a:buClr>
              <a:buSzPts val="1400"/>
              <a:buFont typeface="IBM Plex Sans"/>
              <a:buChar char="○"/>
              <a:defRPr>
                <a:solidFill>
                  <a:schemeClr val="dk1"/>
                </a:solidFill>
                <a:latin typeface="IBM Plex Sans"/>
                <a:ea typeface="IBM Plex Sans"/>
                <a:cs typeface="IBM Plex Sans"/>
                <a:sym typeface="IBM Plex Sans"/>
              </a:defRPr>
            </a:lvl8pPr>
            <a:lvl9pPr indent="-317500" lvl="8" marL="4114800" rtl="0">
              <a:lnSpc>
                <a:spcPct val="115000"/>
              </a:lnSpc>
              <a:spcBef>
                <a:spcPts val="0"/>
              </a:spcBef>
              <a:spcAft>
                <a:spcPts val="0"/>
              </a:spcAft>
              <a:buClr>
                <a:schemeClr val="dk1"/>
              </a:buClr>
              <a:buSzPts val="1400"/>
              <a:buFont typeface="IBM Plex Sans"/>
              <a:buChar char="■"/>
              <a:defRPr>
                <a:solidFill>
                  <a:schemeClr val="dk1"/>
                </a:solidFill>
                <a:latin typeface="IBM Plex Sans"/>
                <a:ea typeface="IBM Plex Sans"/>
                <a:cs typeface="IBM Plex Sans"/>
                <a:sym typeface="IBM Plex Sans"/>
              </a:defRPr>
            </a:lvl9pPr>
          </a:lstStyle>
          <a:p/>
        </p:txBody>
      </p:sp>
    </p:spTree>
  </p:cSld>
  <p:clrMap accent1="accent1" accent2="accent2" accent3="accent3" accent4="accent4" accent5="accent5" accent6="accent6" bg1="lt1" bg2="dk2" tx1="dk1" tx2="lt2" folHlink="folHlink" hlink="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 id="2147483693" r:id="rId12"/>
    <p:sldLayoutId id="2147483694" r:id="rId13"/>
    <p:sldLayoutId id="2147483695" r:id="rId14"/>
    <p:sldLayoutId id="2147483696" r:id="rId15"/>
    <p:sldLayoutId id="2147483697" r:id="rId16"/>
    <p:sldLayoutId id="2147483698" r:id="rId17"/>
    <p:sldLayoutId id="2147483699" r:id="rId18"/>
    <p:sldLayoutId id="2147483700" r:id="rId19"/>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181" name="Shape 181"/>
        <p:cNvGrpSpPr/>
        <p:nvPr/>
      </p:nvGrpSpPr>
      <p:grpSpPr>
        <a:xfrm>
          <a:off x="0" y="0"/>
          <a:ext cx="0" cy="0"/>
          <a:chOff x="0" y="0"/>
          <a:chExt cx="0" cy="0"/>
        </a:xfrm>
      </p:grpSpPr>
      <p:sp>
        <p:nvSpPr>
          <p:cNvPr id="182" name="Google Shape;182;p5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183" name="Google Shape;183;p56"/>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184" name="Google Shape;184;p5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 id="2147483713" r:id="rId13"/>
    <p:sldLayoutId id="2147483714" r:id="rId14"/>
    <p:sldLayoutId id="2147483715" r:id="rId15"/>
    <p:sldLayoutId id="2147483716" r:id="rId1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237" name="Shape 237"/>
        <p:cNvGrpSpPr/>
        <p:nvPr/>
      </p:nvGrpSpPr>
      <p:grpSpPr>
        <a:xfrm>
          <a:off x="0" y="0"/>
          <a:ext cx="0" cy="0"/>
          <a:chOff x="0" y="0"/>
          <a:chExt cx="0" cy="0"/>
        </a:xfrm>
      </p:grpSpPr>
      <p:sp>
        <p:nvSpPr>
          <p:cNvPr id="238" name="Google Shape;238;p7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1pPr>
            <a:lvl2pPr lvl="1">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2pPr>
            <a:lvl3pPr lvl="2">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3pPr>
            <a:lvl4pPr lvl="3">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4pPr>
            <a:lvl5pPr lvl="4">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5pPr>
            <a:lvl6pPr lvl="5">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6pPr>
            <a:lvl7pPr lvl="6">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7pPr>
            <a:lvl8pPr lvl="7">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8pPr>
            <a:lvl9pPr lvl="8">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9pPr>
          </a:lstStyle>
          <a:p/>
        </p:txBody>
      </p:sp>
      <p:sp>
        <p:nvSpPr>
          <p:cNvPr id="239" name="Google Shape;239;p7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rgbClr val="E4002C"/>
              </a:buClr>
              <a:buSzPts val="1800"/>
              <a:buFont typeface="IBM Plex Sans"/>
              <a:buChar char="๏"/>
              <a:defRPr sz="1800">
                <a:solidFill>
                  <a:schemeClr val="dk1"/>
                </a:solidFill>
                <a:latin typeface="IBM Plex Sans"/>
                <a:ea typeface="IBM Plex Sans"/>
                <a:cs typeface="IBM Plex Sans"/>
                <a:sym typeface="IBM Plex Sans"/>
              </a:defRPr>
            </a:lvl1pPr>
            <a:lvl2pPr indent="-317500" lvl="1" marL="914400">
              <a:lnSpc>
                <a:spcPct val="115000"/>
              </a:lnSpc>
              <a:spcBef>
                <a:spcPts val="0"/>
              </a:spcBef>
              <a:spcAft>
                <a:spcPts val="0"/>
              </a:spcAft>
              <a:buClr>
                <a:schemeClr val="dk1"/>
              </a:buClr>
              <a:buSzPts val="1400"/>
              <a:buFont typeface="IBM Plex Sans"/>
              <a:buChar char="○"/>
              <a:defRPr>
                <a:solidFill>
                  <a:schemeClr val="dk1"/>
                </a:solidFill>
                <a:latin typeface="IBM Plex Sans"/>
                <a:ea typeface="IBM Plex Sans"/>
                <a:cs typeface="IBM Plex Sans"/>
                <a:sym typeface="IBM Plex Sans"/>
              </a:defRPr>
            </a:lvl2pPr>
            <a:lvl3pPr indent="-317500" lvl="2" marL="1371600">
              <a:lnSpc>
                <a:spcPct val="115000"/>
              </a:lnSpc>
              <a:spcBef>
                <a:spcPts val="0"/>
              </a:spcBef>
              <a:spcAft>
                <a:spcPts val="0"/>
              </a:spcAft>
              <a:buClr>
                <a:schemeClr val="dk1"/>
              </a:buClr>
              <a:buSzPts val="1400"/>
              <a:buFont typeface="IBM Plex Sans"/>
              <a:buChar char="■"/>
              <a:defRPr>
                <a:solidFill>
                  <a:schemeClr val="dk1"/>
                </a:solidFill>
                <a:latin typeface="IBM Plex Sans"/>
                <a:ea typeface="IBM Plex Sans"/>
                <a:cs typeface="IBM Plex Sans"/>
                <a:sym typeface="IBM Plex Sans"/>
              </a:defRPr>
            </a:lvl3pPr>
            <a:lvl4pPr indent="-317500" lvl="3" marL="1828800">
              <a:lnSpc>
                <a:spcPct val="115000"/>
              </a:lnSpc>
              <a:spcBef>
                <a:spcPts val="0"/>
              </a:spcBef>
              <a:spcAft>
                <a:spcPts val="0"/>
              </a:spcAft>
              <a:buClr>
                <a:schemeClr val="dk1"/>
              </a:buClr>
              <a:buSzPts val="1400"/>
              <a:buFont typeface="IBM Plex Sans"/>
              <a:buChar char="●"/>
              <a:defRPr>
                <a:solidFill>
                  <a:schemeClr val="dk1"/>
                </a:solidFill>
                <a:latin typeface="IBM Plex Sans"/>
                <a:ea typeface="IBM Plex Sans"/>
                <a:cs typeface="IBM Plex Sans"/>
                <a:sym typeface="IBM Plex Sans"/>
              </a:defRPr>
            </a:lvl4pPr>
            <a:lvl5pPr indent="-317500" lvl="4" marL="2286000">
              <a:lnSpc>
                <a:spcPct val="115000"/>
              </a:lnSpc>
              <a:spcBef>
                <a:spcPts val="0"/>
              </a:spcBef>
              <a:spcAft>
                <a:spcPts val="0"/>
              </a:spcAft>
              <a:buClr>
                <a:schemeClr val="dk1"/>
              </a:buClr>
              <a:buSzPts val="1400"/>
              <a:buFont typeface="IBM Plex Sans"/>
              <a:buChar char="○"/>
              <a:defRPr>
                <a:solidFill>
                  <a:schemeClr val="dk1"/>
                </a:solidFill>
                <a:latin typeface="IBM Plex Sans"/>
                <a:ea typeface="IBM Plex Sans"/>
                <a:cs typeface="IBM Plex Sans"/>
                <a:sym typeface="IBM Plex Sans"/>
              </a:defRPr>
            </a:lvl5pPr>
            <a:lvl6pPr indent="-317500" lvl="5" marL="2743200">
              <a:lnSpc>
                <a:spcPct val="115000"/>
              </a:lnSpc>
              <a:spcBef>
                <a:spcPts val="0"/>
              </a:spcBef>
              <a:spcAft>
                <a:spcPts val="0"/>
              </a:spcAft>
              <a:buClr>
                <a:schemeClr val="dk1"/>
              </a:buClr>
              <a:buSzPts val="1400"/>
              <a:buFont typeface="IBM Plex Sans"/>
              <a:buChar char="■"/>
              <a:defRPr>
                <a:solidFill>
                  <a:schemeClr val="dk1"/>
                </a:solidFill>
                <a:latin typeface="IBM Plex Sans"/>
                <a:ea typeface="IBM Plex Sans"/>
                <a:cs typeface="IBM Plex Sans"/>
                <a:sym typeface="IBM Plex Sans"/>
              </a:defRPr>
            </a:lvl6pPr>
            <a:lvl7pPr indent="-317500" lvl="6" marL="3200400">
              <a:lnSpc>
                <a:spcPct val="115000"/>
              </a:lnSpc>
              <a:spcBef>
                <a:spcPts val="0"/>
              </a:spcBef>
              <a:spcAft>
                <a:spcPts val="0"/>
              </a:spcAft>
              <a:buClr>
                <a:schemeClr val="dk1"/>
              </a:buClr>
              <a:buSzPts val="1400"/>
              <a:buFont typeface="IBM Plex Sans"/>
              <a:buChar char="●"/>
              <a:defRPr>
                <a:solidFill>
                  <a:schemeClr val="dk1"/>
                </a:solidFill>
                <a:latin typeface="IBM Plex Sans"/>
                <a:ea typeface="IBM Plex Sans"/>
                <a:cs typeface="IBM Plex Sans"/>
                <a:sym typeface="IBM Plex Sans"/>
              </a:defRPr>
            </a:lvl7pPr>
            <a:lvl8pPr indent="-317500" lvl="7" marL="3657600">
              <a:lnSpc>
                <a:spcPct val="115000"/>
              </a:lnSpc>
              <a:spcBef>
                <a:spcPts val="0"/>
              </a:spcBef>
              <a:spcAft>
                <a:spcPts val="0"/>
              </a:spcAft>
              <a:buClr>
                <a:schemeClr val="dk1"/>
              </a:buClr>
              <a:buSzPts val="1400"/>
              <a:buFont typeface="IBM Plex Sans"/>
              <a:buChar char="○"/>
              <a:defRPr>
                <a:solidFill>
                  <a:schemeClr val="dk1"/>
                </a:solidFill>
                <a:latin typeface="IBM Plex Sans"/>
                <a:ea typeface="IBM Plex Sans"/>
                <a:cs typeface="IBM Plex Sans"/>
                <a:sym typeface="IBM Plex Sans"/>
              </a:defRPr>
            </a:lvl8pPr>
            <a:lvl9pPr indent="-317500" lvl="8" marL="4114800">
              <a:lnSpc>
                <a:spcPct val="115000"/>
              </a:lnSpc>
              <a:spcBef>
                <a:spcPts val="0"/>
              </a:spcBef>
              <a:spcAft>
                <a:spcPts val="0"/>
              </a:spcAft>
              <a:buClr>
                <a:schemeClr val="dk1"/>
              </a:buClr>
              <a:buSzPts val="1400"/>
              <a:buFont typeface="IBM Plex Sans"/>
              <a:buChar char="■"/>
              <a:defRPr>
                <a:solidFill>
                  <a:schemeClr val="dk1"/>
                </a:solidFill>
                <a:latin typeface="IBM Plex Sans"/>
                <a:ea typeface="IBM Plex Sans"/>
                <a:cs typeface="IBM Plex Sans"/>
                <a:sym typeface="IBM Plex Sans"/>
              </a:defRPr>
            </a:lvl9pPr>
          </a:lstStyle>
          <a:p/>
        </p:txBody>
      </p:sp>
    </p:spTree>
  </p:cSld>
  <p:clrMap accent1="accent1" accent2="accent2" accent3="accent3" accent4="accent4" accent5="accent5" accent6="accent6" bg1="lt1" bg2="dk2" tx1="dk1" tx2="lt2" folHlink="folHlink" hlink="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 id="2147483728" r:id="rId12"/>
    <p:sldLayoutId id="2147483729" r:id="rId13"/>
    <p:sldLayoutId id="2147483730" r:id="rId14"/>
    <p:sldLayoutId id="2147483731" r:id="rId15"/>
    <p:sldLayoutId id="2147483732" r:id="rId16"/>
    <p:sldLayoutId id="2147483733" r:id="rId17"/>
    <p:sldLayoutId id="2147483734" r:id="rId18"/>
    <p:sldLayoutId id="2147483735" r:id="rId19"/>
    <p:sldLayoutId id="2147483736" r:id="rId20"/>
    <p:sldLayoutId id="2147483737" r:id="rId21"/>
    <p:sldLayoutId id="2147483738" r:id="rId22"/>
    <p:sldLayoutId id="2147483739" r:id="rId23"/>
    <p:sldLayoutId id="2147483740" r:id="rId24"/>
    <p:sldLayoutId id="2147483741" r:id="rId25"/>
    <p:sldLayoutId id="2147483742" r:id="rId26"/>
    <p:sldLayoutId id="2147483743" r:id="rId27"/>
    <p:sldLayoutId id="2147483744" r:id="rId28"/>
    <p:sldLayoutId id="2147483745" r:id="rId29"/>
    <p:sldLayoutId id="2147483746" r:id="rId3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340" name="Shape 340"/>
        <p:cNvGrpSpPr/>
        <p:nvPr/>
      </p:nvGrpSpPr>
      <p:grpSpPr>
        <a:xfrm>
          <a:off x="0" y="0"/>
          <a:ext cx="0" cy="0"/>
          <a:chOff x="0" y="0"/>
          <a:chExt cx="0" cy="0"/>
        </a:xfrm>
      </p:grpSpPr>
      <p:sp>
        <p:nvSpPr>
          <p:cNvPr id="341" name="Google Shape;341;p10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1pPr>
            <a:lvl2pPr lvl="1">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2pPr>
            <a:lvl3pPr lvl="2">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3pPr>
            <a:lvl4pPr lvl="3">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4pPr>
            <a:lvl5pPr lvl="4">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5pPr>
            <a:lvl6pPr lvl="5">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6pPr>
            <a:lvl7pPr lvl="6">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7pPr>
            <a:lvl8pPr lvl="7">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8pPr>
            <a:lvl9pPr lvl="8">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9pPr>
          </a:lstStyle>
          <a:p/>
        </p:txBody>
      </p:sp>
      <p:sp>
        <p:nvSpPr>
          <p:cNvPr id="342" name="Google Shape;342;p104"/>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Font typeface="IBM Plex Sans"/>
              <a:buChar char="●"/>
              <a:defRPr sz="1800">
                <a:solidFill>
                  <a:schemeClr val="dk2"/>
                </a:solidFill>
                <a:latin typeface="IBM Plex Sans"/>
                <a:ea typeface="IBM Plex Sans"/>
                <a:cs typeface="IBM Plex Sans"/>
                <a:sym typeface="IBM Plex Sans"/>
              </a:defRPr>
            </a:lvl1pPr>
            <a:lvl2pPr indent="-317500" lvl="1" marL="914400">
              <a:lnSpc>
                <a:spcPct val="115000"/>
              </a:lnSpc>
              <a:spcBef>
                <a:spcPts val="0"/>
              </a:spcBef>
              <a:spcAft>
                <a:spcPts val="0"/>
              </a:spcAft>
              <a:buClr>
                <a:schemeClr val="dk2"/>
              </a:buClr>
              <a:buSzPts val="1400"/>
              <a:buFont typeface="IBM Plex Sans"/>
              <a:buChar char="○"/>
              <a:defRPr>
                <a:solidFill>
                  <a:schemeClr val="dk2"/>
                </a:solidFill>
                <a:latin typeface="IBM Plex Sans"/>
                <a:ea typeface="IBM Plex Sans"/>
                <a:cs typeface="IBM Plex Sans"/>
                <a:sym typeface="IBM Plex Sans"/>
              </a:defRPr>
            </a:lvl2pPr>
            <a:lvl3pPr indent="-317500" lvl="2" marL="1371600">
              <a:lnSpc>
                <a:spcPct val="115000"/>
              </a:lnSpc>
              <a:spcBef>
                <a:spcPts val="0"/>
              </a:spcBef>
              <a:spcAft>
                <a:spcPts val="0"/>
              </a:spcAft>
              <a:buClr>
                <a:schemeClr val="dk2"/>
              </a:buClr>
              <a:buSzPts val="1400"/>
              <a:buFont typeface="IBM Plex Sans"/>
              <a:buChar char="■"/>
              <a:defRPr>
                <a:solidFill>
                  <a:schemeClr val="dk2"/>
                </a:solidFill>
                <a:latin typeface="IBM Plex Sans"/>
                <a:ea typeface="IBM Plex Sans"/>
                <a:cs typeface="IBM Plex Sans"/>
                <a:sym typeface="IBM Plex Sans"/>
              </a:defRPr>
            </a:lvl3pPr>
            <a:lvl4pPr indent="-317500" lvl="3" marL="1828800">
              <a:lnSpc>
                <a:spcPct val="115000"/>
              </a:lnSpc>
              <a:spcBef>
                <a:spcPts val="0"/>
              </a:spcBef>
              <a:spcAft>
                <a:spcPts val="0"/>
              </a:spcAft>
              <a:buClr>
                <a:schemeClr val="dk2"/>
              </a:buClr>
              <a:buSzPts val="1400"/>
              <a:buFont typeface="IBM Plex Sans"/>
              <a:buChar char="●"/>
              <a:defRPr>
                <a:solidFill>
                  <a:schemeClr val="dk2"/>
                </a:solidFill>
                <a:latin typeface="IBM Plex Sans"/>
                <a:ea typeface="IBM Plex Sans"/>
                <a:cs typeface="IBM Plex Sans"/>
                <a:sym typeface="IBM Plex Sans"/>
              </a:defRPr>
            </a:lvl4pPr>
            <a:lvl5pPr indent="-317500" lvl="4" marL="2286000">
              <a:lnSpc>
                <a:spcPct val="115000"/>
              </a:lnSpc>
              <a:spcBef>
                <a:spcPts val="0"/>
              </a:spcBef>
              <a:spcAft>
                <a:spcPts val="0"/>
              </a:spcAft>
              <a:buClr>
                <a:schemeClr val="dk2"/>
              </a:buClr>
              <a:buSzPts val="1400"/>
              <a:buFont typeface="IBM Plex Sans"/>
              <a:buChar char="○"/>
              <a:defRPr>
                <a:solidFill>
                  <a:schemeClr val="dk2"/>
                </a:solidFill>
                <a:latin typeface="IBM Plex Sans"/>
                <a:ea typeface="IBM Plex Sans"/>
                <a:cs typeface="IBM Plex Sans"/>
                <a:sym typeface="IBM Plex Sans"/>
              </a:defRPr>
            </a:lvl5pPr>
            <a:lvl6pPr indent="-317500" lvl="5" marL="2743200">
              <a:lnSpc>
                <a:spcPct val="115000"/>
              </a:lnSpc>
              <a:spcBef>
                <a:spcPts val="0"/>
              </a:spcBef>
              <a:spcAft>
                <a:spcPts val="0"/>
              </a:spcAft>
              <a:buClr>
                <a:schemeClr val="dk2"/>
              </a:buClr>
              <a:buSzPts val="1400"/>
              <a:buFont typeface="IBM Plex Sans"/>
              <a:buChar char="■"/>
              <a:defRPr>
                <a:solidFill>
                  <a:schemeClr val="dk2"/>
                </a:solidFill>
                <a:latin typeface="IBM Plex Sans"/>
                <a:ea typeface="IBM Plex Sans"/>
                <a:cs typeface="IBM Plex Sans"/>
                <a:sym typeface="IBM Plex Sans"/>
              </a:defRPr>
            </a:lvl6pPr>
            <a:lvl7pPr indent="-317500" lvl="6" marL="3200400">
              <a:lnSpc>
                <a:spcPct val="115000"/>
              </a:lnSpc>
              <a:spcBef>
                <a:spcPts val="0"/>
              </a:spcBef>
              <a:spcAft>
                <a:spcPts val="0"/>
              </a:spcAft>
              <a:buClr>
                <a:schemeClr val="dk2"/>
              </a:buClr>
              <a:buSzPts val="1400"/>
              <a:buFont typeface="IBM Plex Sans"/>
              <a:buChar char="●"/>
              <a:defRPr>
                <a:solidFill>
                  <a:schemeClr val="dk2"/>
                </a:solidFill>
                <a:latin typeface="IBM Plex Sans"/>
                <a:ea typeface="IBM Plex Sans"/>
                <a:cs typeface="IBM Plex Sans"/>
                <a:sym typeface="IBM Plex Sans"/>
              </a:defRPr>
            </a:lvl7pPr>
            <a:lvl8pPr indent="-317500" lvl="7" marL="3657600">
              <a:lnSpc>
                <a:spcPct val="115000"/>
              </a:lnSpc>
              <a:spcBef>
                <a:spcPts val="0"/>
              </a:spcBef>
              <a:spcAft>
                <a:spcPts val="0"/>
              </a:spcAft>
              <a:buClr>
                <a:schemeClr val="dk2"/>
              </a:buClr>
              <a:buSzPts val="1400"/>
              <a:buFont typeface="IBM Plex Sans"/>
              <a:buChar char="○"/>
              <a:defRPr>
                <a:solidFill>
                  <a:schemeClr val="dk2"/>
                </a:solidFill>
                <a:latin typeface="IBM Plex Sans"/>
                <a:ea typeface="IBM Plex Sans"/>
                <a:cs typeface="IBM Plex Sans"/>
                <a:sym typeface="IBM Plex Sans"/>
              </a:defRPr>
            </a:lvl8pPr>
            <a:lvl9pPr indent="-317500" lvl="8" marL="4114800">
              <a:lnSpc>
                <a:spcPct val="115000"/>
              </a:lnSpc>
              <a:spcBef>
                <a:spcPts val="0"/>
              </a:spcBef>
              <a:spcAft>
                <a:spcPts val="0"/>
              </a:spcAft>
              <a:buClr>
                <a:schemeClr val="dk2"/>
              </a:buClr>
              <a:buSzPts val="1400"/>
              <a:buFont typeface="IBM Plex Sans"/>
              <a:buChar char="■"/>
              <a:defRPr>
                <a:solidFill>
                  <a:schemeClr val="dk2"/>
                </a:solidFill>
                <a:latin typeface="IBM Plex Sans"/>
                <a:ea typeface="IBM Plex Sans"/>
                <a:cs typeface="IBM Plex Sans"/>
                <a:sym typeface="IBM Plex Sans"/>
              </a:defRPr>
            </a:lvl9pPr>
          </a:lstStyle>
          <a:p/>
        </p:txBody>
      </p:sp>
    </p:spTree>
  </p:cSld>
  <p:clrMap accent1="accent1" accent2="accent2" accent3="accent3" accent4="accent4" accent5="accent5" accent6="accent6" bg1="lt1" bg2="dk2" tx1="dk1" tx2="lt2" folHlink="folHlink" hlink="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 id="2147483758" r:id="rId12"/>
    <p:sldLayoutId id="2147483759"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388" name="Shape 388"/>
        <p:cNvGrpSpPr/>
        <p:nvPr/>
      </p:nvGrpSpPr>
      <p:grpSpPr>
        <a:xfrm>
          <a:off x="0" y="0"/>
          <a:ext cx="0" cy="0"/>
          <a:chOff x="0" y="0"/>
          <a:chExt cx="0" cy="0"/>
        </a:xfrm>
      </p:grpSpPr>
      <p:sp>
        <p:nvSpPr>
          <p:cNvPr id="389" name="Google Shape;389;p11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390" name="Google Shape;390;p118"/>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391" name="Google Shape;391;p11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 id="2147483771" r:id="rId12"/>
    <p:sldLayoutId id="2147483772" r:id="rId13"/>
    <p:sldLayoutId id="2147483773" r:id="rId14"/>
    <p:sldLayoutId id="2147483774" r:id="rId15"/>
    <p:sldLayoutId id="2147483775" r:id="rId16"/>
    <p:sldLayoutId id="2147483776" r:id="rId17"/>
    <p:sldLayoutId id="2147483777" r:id="rId18"/>
    <p:sldLayoutId id="2147483778" r:id="rId19"/>
    <p:sldLayoutId id="2147483779" r:id="rId2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7.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460" name="Shape 460"/>
        <p:cNvGrpSpPr/>
        <p:nvPr/>
      </p:nvGrpSpPr>
      <p:grpSpPr>
        <a:xfrm>
          <a:off x="0" y="0"/>
          <a:ext cx="0" cy="0"/>
          <a:chOff x="0" y="0"/>
          <a:chExt cx="0" cy="0"/>
        </a:xfrm>
      </p:grpSpPr>
      <p:sp>
        <p:nvSpPr>
          <p:cNvPr id="461" name="Google Shape;461;p139"/>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1pPr>
            <a:lvl2pPr lvl="1">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2pPr>
            <a:lvl3pPr lvl="2">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3pPr>
            <a:lvl4pPr lvl="3">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4pPr>
            <a:lvl5pPr lvl="4">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5pPr>
            <a:lvl6pPr lvl="5">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6pPr>
            <a:lvl7pPr lvl="6">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7pPr>
            <a:lvl8pPr lvl="7">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8pPr>
            <a:lvl9pPr lvl="8">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9pPr>
          </a:lstStyle>
          <a:p/>
        </p:txBody>
      </p:sp>
      <p:sp>
        <p:nvSpPr>
          <p:cNvPr id="462" name="Google Shape;462;p139"/>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rgbClr val="E4002C"/>
              </a:buClr>
              <a:buSzPts val="1800"/>
              <a:buFont typeface="IBM Plex Sans"/>
              <a:buChar char="๏"/>
              <a:defRPr sz="1800">
                <a:solidFill>
                  <a:schemeClr val="dk1"/>
                </a:solidFill>
                <a:latin typeface="IBM Plex Sans"/>
                <a:ea typeface="IBM Plex Sans"/>
                <a:cs typeface="IBM Plex Sans"/>
                <a:sym typeface="IBM Plex Sans"/>
              </a:defRPr>
            </a:lvl1pPr>
            <a:lvl2pPr indent="-317500" lvl="1" marL="914400">
              <a:lnSpc>
                <a:spcPct val="115000"/>
              </a:lnSpc>
              <a:spcBef>
                <a:spcPts val="0"/>
              </a:spcBef>
              <a:spcAft>
                <a:spcPts val="0"/>
              </a:spcAft>
              <a:buClr>
                <a:schemeClr val="dk1"/>
              </a:buClr>
              <a:buSzPts val="1400"/>
              <a:buFont typeface="IBM Plex Sans"/>
              <a:buChar char="○"/>
              <a:defRPr>
                <a:solidFill>
                  <a:schemeClr val="dk1"/>
                </a:solidFill>
                <a:latin typeface="IBM Plex Sans"/>
                <a:ea typeface="IBM Plex Sans"/>
                <a:cs typeface="IBM Plex Sans"/>
                <a:sym typeface="IBM Plex Sans"/>
              </a:defRPr>
            </a:lvl2pPr>
            <a:lvl3pPr indent="-317500" lvl="2" marL="1371600">
              <a:lnSpc>
                <a:spcPct val="115000"/>
              </a:lnSpc>
              <a:spcBef>
                <a:spcPts val="0"/>
              </a:spcBef>
              <a:spcAft>
                <a:spcPts val="0"/>
              </a:spcAft>
              <a:buClr>
                <a:schemeClr val="dk1"/>
              </a:buClr>
              <a:buSzPts val="1400"/>
              <a:buFont typeface="IBM Plex Sans"/>
              <a:buChar char="■"/>
              <a:defRPr>
                <a:solidFill>
                  <a:schemeClr val="dk1"/>
                </a:solidFill>
                <a:latin typeface="IBM Plex Sans"/>
                <a:ea typeface="IBM Plex Sans"/>
                <a:cs typeface="IBM Plex Sans"/>
                <a:sym typeface="IBM Plex Sans"/>
              </a:defRPr>
            </a:lvl3pPr>
            <a:lvl4pPr indent="-317500" lvl="3" marL="1828800">
              <a:lnSpc>
                <a:spcPct val="115000"/>
              </a:lnSpc>
              <a:spcBef>
                <a:spcPts val="0"/>
              </a:spcBef>
              <a:spcAft>
                <a:spcPts val="0"/>
              </a:spcAft>
              <a:buClr>
                <a:schemeClr val="dk1"/>
              </a:buClr>
              <a:buSzPts val="1400"/>
              <a:buFont typeface="IBM Plex Sans"/>
              <a:buChar char="●"/>
              <a:defRPr>
                <a:solidFill>
                  <a:schemeClr val="dk1"/>
                </a:solidFill>
                <a:latin typeface="IBM Plex Sans"/>
                <a:ea typeface="IBM Plex Sans"/>
                <a:cs typeface="IBM Plex Sans"/>
                <a:sym typeface="IBM Plex Sans"/>
              </a:defRPr>
            </a:lvl4pPr>
            <a:lvl5pPr indent="-317500" lvl="4" marL="2286000">
              <a:lnSpc>
                <a:spcPct val="115000"/>
              </a:lnSpc>
              <a:spcBef>
                <a:spcPts val="0"/>
              </a:spcBef>
              <a:spcAft>
                <a:spcPts val="0"/>
              </a:spcAft>
              <a:buClr>
                <a:schemeClr val="dk1"/>
              </a:buClr>
              <a:buSzPts val="1400"/>
              <a:buFont typeface="IBM Plex Sans"/>
              <a:buChar char="○"/>
              <a:defRPr>
                <a:solidFill>
                  <a:schemeClr val="dk1"/>
                </a:solidFill>
                <a:latin typeface="IBM Plex Sans"/>
                <a:ea typeface="IBM Plex Sans"/>
                <a:cs typeface="IBM Plex Sans"/>
                <a:sym typeface="IBM Plex Sans"/>
              </a:defRPr>
            </a:lvl5pPr>
            <a:lvl6pPr indent="-317500" lvl="5" marL="2743200">
              <a:lnSpc>
                <a:spcPct val="115000"/>
              </a:lnSpc>
              <a:spcBef>
                <a:spcPts val="0"/>
              </a:spcBef>
              <a:spcAft>
                <a:spcPts val="0"/>
              </a:spcAft>
              <a:buClr>
                <a:schemeClr val="dk1"/>
              </a:buClr>
              <a:buSzPts val="1400"/>
              <a:buFont typeface="IBM Plex Sans"/>
              <a:buChar char="■"/>
              <a:defRPr>
                <a:solidFill>
                  <a:schemeClr val="dk1"/>
                </a:solidFill>
                <a:latin typeface="IBM Plex Sans"/>
                <a:ea typeface="IBM Plex Sans"/>
                <a:cs typeface="IBM Plex Sans"/>
                <a:sym typeface="IBM Plex Sans"/>
              </a:defRPr>
            </a:lvl6pPr>
            <a:lvl7pPr indent="-317500" lvl="6" marL="3200400">
              <a:lnSpc>
                <a:spcPct val="115000"/>
              </a:lnSpc>
              <a:spcBef>
                <a:spcPts val="0"/>
              </a:spcBef>
              <a:spcAft>
                <a:spcPts val="0"/>
              </a:spcAft>
              <a:buClr>
                <a:schemeClr val="dk1"/>
              </a:buClr>
              <a:buSzPts val="1400"/>
              <a:buFont typeface="IBM Plex Sans"/>
              <a:buChar char="●"/>
              <a:defRPr>
                <a:solidFill>
                  <a:schemeClr val="dk1"/>
                </a:solidFill>
                <a:latin typeface="IBM Plex Sans"/>
                <a:ea typeface="IBM Plex Sans"/>
                <a:cs typeface="IBM Plex Sans"/>
                <a:sym typeface="IBM Plex Sans"/>
              </a:defRPr>
            </a:lvl7pPr>
            <a:lvl8pPr indent="-317500" lvl="7" marL="3657600">
              <a:lnSpc>
                <a:spcPct val="115000"/>
              </a:lnSpc>
              <a:spcBef>
                <a:spcPts val="0"/>
              </a:spcBef>
              <a:spcAft>
                <a:spcPts val="0"/>
              </a:spcAft>
              <a:buClr>
                <a:schemeClr val="dk1"/>
              </a:buClr>
              <a:buSzPts val="1400"/>
              <a:buFont typeface="IBM Plex Sans"/>
              <a:buChar char="○"/>
              <a:defRPr>
                <a:solidFill>
                  <a:schemeClr val="dk1"/>
                </a:solidFill>
                <a:latin typeface="IBM Plex Sans"/>
                <a:ea typeface="IBM Plex Sans"/>
                <a:cs typeface="IBM Plex Sans"/>
                <a:sym typeface="IBM Plex Sans"/>
              </a:defRPr>
            </a:lvl8pPr>
            <a:lvl9pPr indent="-317500" lvl="8" marL="4114800">
              <a:lnSpc>
                <a:spcPct val="115000"/>
              </a:lnSpc>
              <a:spcBef>
                <a:spcPts val="0"/>
              </a:spcBef>
              <a:spcAft>
                <a:spcPts val="0"/>
              </a:spcAft>
              <a:buClr>
                <a:schemeClr val="dk1"/>
              </a:buClr>
              <a:buSzPts val="1400"/>
              <a:buFont typeface="IBM Plex Sans"/>
              <a:buChar char="■"/>
              <a:defRPr>
                <a:solidFill>
                  <a:schemeClr val="dk1"/>
                </a:solidFill>
                <a:latin typeface="IBM Plex Sans"/>
                <a:ea typeface="IBM Plex Sans"/>
                <a:cs typeface="IBM Plex Sans"/>
                <a:sym typeface="IBM Plex Sans"/>
              </a:defRPr>
            </a:lvl9pPr>
          </a:lstStyle>
          <a:p/>
        </p:txBody>
      </p:sp>
    </p:spTree>
  </p:cSld>
  <p:clrMap accent1="accent1" accent2="accent2" accent3="accent3" accent4="accent4" accent5="accent5" accent6="accent6" bg1="lt1" bg2="dk2" tx1="dk1" tx2="lt2" folHlink="folHlink" hlink="hlink"/>
  <p:sldLayoutIdLst>
    <p:sldLayoutId id="2147483780" r:id="rId1"/>
    <p:sldLayoutId id="2147483781" r:id="rId2"/>
    <p:sldLayoutId id="2147483782" r:id="rId3"/>
    <p:sldLayoutId id="2147483783" r:id="rId4"/>
    <p:sldLayoutId id="2147483784" r:id="rId5"/>
    <p:sldLayoutId id="2147483785" r:id="rId6"/>
    <p:sldLayoutId id="2147483786" r:id="rId7"/>
    <p:sldLayoutId id="2147483787" r:id="rId8"/>
    <p:sldLayoutId id="2147483788" r:id="rId9"/>
    <p:sldLayoutId id="2147483789" r:id="rId10"/>
    <p:sldLayoutId id="2147483790" r:id="rId11"/>
    <p:sldLayoutId id="2147483791" r:id="rId12"/>
    <p:sldLayoutId id="2147483792" r:id="rId13"/>
    <p:sldLayoutId id="2147483793" r:id="rId14"/>
    <p:sldLayoutId id="2147483794" r:id="rId15"/>
    <p:sldLayoutId id="2147483795" r:id="rId16"/>
    <p:sldLayoutId id="2147483796" r:id="rId17"/>
    <p:sldLayoutId id="2147483797" r:id="rId18"/>
    <p:sldLayoutId id="2147483798" r:id="rId19"/>
    <p:sldLayoutId id="2147483799" r:id="rId20"/>
    <p:sldLayoutId id="2147483800" r:id="rId2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4.xml"/><Relationship Id="rId2" Type="http://schemas.openxmlformats.org/officeDocument/2006/relationships/notesSlide" Target="../notesSlides/notesSlide1.xml"/><Relationship Id="rId3" Type="http://schemas.openxmlformats.org/officeDocument/2006/relationships/image" Target="../media/image37.png"/><Relationship Id="rId4" Type="http://schemas.openxmlformats.org/officeDocument/2006/relationships/image" Target="../media/image5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0.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4.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0.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3.xml"/><Relationship Id="rId3" Type="http://schemas.openxmlformats.org/officeDocument/2006/relationships/hyperlink" Target="https://doi.org/10.5281/zenodo.5484051" TargetMode="External"/><Relationship Id="rId4" Type="http://schemas.openxmlformats.org/officeDocument/2006/relationships/hyperlink" Target="https://doi.org/10.5281/zenodo.5484051" TargetMode="External"/><Relationship Id="rId5" Type="http://schemas.openxmlformats.org/officeDocument/2006/relationships/hyperlink" Target="https://doi.org/10.5281/zenodo.5484071" TargetMode="External"/><Relationship Id="rId6" Type="http://schemas.openxmlformats.org/officeDocument/2006/relationships/hyperlink" Target="http://prereview.org/resources"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4.xml"/><Relationship Id="rId3" Type="http://schemas.openxmlformats.org/officeDocument/2006/relationships/hyperlink" Target="https://doi.org/10.5281/zenodo.5484086" TargetMode="External"/><Relationship Id="rId4" Type="http://schemas.openxmlformats.org/officeDocument/2006/relationships/image" Target="../media/image4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5.xml"/><Relationship Id="rId3" Type="http://schemas.openxmlformats.org/officeDocument/2006/relationships/image" Target="../media/image40.png"/><Relationship Id="rId4" Type="http://schemas.openxmlformats.org/officeDocument/2006/relationships/hyperlink" Target="https://xkcd.com/2618" TargetMode="External"/><Relationship Id="rId5" Type="http://schemas.openxmlformats.org/officeDocument/2006/relationships/hyperlink" Target="https://creativecommons.org/licenses/by-nc/2.5/" TargetMode="External"/><Relationship Id="rId6" Type="http://schemas.openxmlformats.org/officeDocument/2006/relationships/hyperlink" Target="https://en.wikipedia.org/wiki/Bias"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6.xml"/><Relationship Id="rId3" Type="http://schemas.openxmlformats.org/officeDocument/2006/relationships/image" Target="../media/image50.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7.xml"/><Relationship Id="rId3" Type="http://schemas.openxmlformats.org/officeDocument/2006/relationships/image" Target="../media/image3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8.xml"/><Relationship Id="rId3" Type="http://schemas.openxmlformats.org/officeDocument/2006/relationships/image" Target="../media/image57.png"/><Relationship Id="rId4" Type="http://schemas.openxmlformats.org/officeDocument/2006/relationships/hyperlink" Target="https://doi.org/10.5281/zenodo.5484051"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9.xml"/><Relationship Id="rId3" Type="http://schemas.openxmlformats.org/officeDocument/2006/relationships/image" Target="../media/image5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7.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0.xml"/><Relationship Id="rId3" Type="http://schemas.openxmlformats.org/officeDocument/2006/relationships/image" Target="../media/image5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1.xml"/><Relationship Id="rId3" Type="http://schemas.openxmlformats.org/officeDocument/2006/relationships/image" Target="../media/image5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2.xml"/><Relationship Id="rId3" Type="http://schemas.openxmlformats.org/officeDocument/2006/relationships/image" Target="../media/image5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3.xml"/><Relationship Id="rId3" Type="http://schemas.openxmlformats.org/officeDocument/2006/relationships/image" Target="../media/image5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4.xml"/><Relationship Id="rId3" Type="http://schemas.openxmlformats.org/officeDocument/2006/relationships/image" Target="../media/image5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7.xml"/><Relationship Id="rId2" Type="http://schemas.openxmlformats.org/officeDocument/2006/relationships/notesSlide" Target="../notesSlides/notesSlide25.xml"/><Relationship Id="rId3" Type="http://schemas.openxmlformats.org/officeDocument/2006/relationships/image" Target="../media/image63.png"/><Relationship Id="rId4" Type="http://schemas.openxmlformats.org/officeDocument/2006/relationships/image" Target="../media/image5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 Id="rId3" Type="http://schemas.openxmlformats.org/officeDocument/2006/relationships/hyperlink" Target="https://doi.org/10.5281/zenodo.3066861"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4.xml"/><Relationship Id="rId3" Type="http://schemas.openxmlformats.org/officeDocument/2006/relationships/image" Target="../media/image52.png"/><Relationship Id="rId4" Type="http://schemas.openxmlformats.org/officeDocument/2006/relationships/image" Target="../media/image47.png"/><Relationship Id="rId5" Type="http://schemas.openxmlformats.org/officeDocument/2006/relationships/image" Target="../media/image49.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38.xml"/><Relationship Id="rId3" Type="http://schemas.openxmlformats.org/officeDocument/2006/relationships/hyperlink" Target="https://doi.org/10.7717/peerj.8247" TargetMode="Externa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39.xml"/><Relationship Id="rId3" Type="http://schemas.openxmlformats.org/officeDocument/2006/relationships/hyperlink" Target="https://plos.org/resource/how-to-write-a-peer-review/" TargetMode="External"/><Relationship Id="rId4" Type="http://schemas.openxmlformats.org/officeDocument/2006/relationships/hyperlink" Target="https://plos.org/resource/how-to-write-a-peer-review" TargetMode="External"/><Relationship Id="rId5" Type="http://schemas.openxmlformats.org/officeDocument/2006/relationships/image" Target="../media/image6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 Id="rId3" Type="http://schemas.openxmlformats.org/officeDocument/2006/relationships/hyperlink" Target="https://content.prereview.org/coc" TargetMode="External"/><Relationship Id="rId4" Type="http://schemas.openxmlformats.org/officeDocument/2006/relationships/hyperlink" Target="mailto:report@prereview.org" TargetMode="External"/><Relationship Id="rId5" Type="http://schemas.openxmlformats.org/officeDocument/2006/relationships/hyperlink" Target="https://airtable.com/appcuwRZxXLPljgmY/shrdlP8gV7xI2GPfv"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2.xml"/><Relationship Id="rId2" Type="http://schemas.openxmlformats.org/officeDocument/2006/relationships/notesSlide" Target="../notesSlides/notesSlide41.xml"/><Relationship Id="rId3" Type="http://schemas.openxmlformats.org/officeDocument/2006/relationships/image" Target="../media/image62.jpg"/><Relationship Id="rId4" Type="http://schemas.openxmlformats.org/officeDocument/2006/relationships/hyperlink" Target="https://bit.ly/Champions-Alan" TargetMode="Externa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2.xml"/><Relationship Id="rId3" Type="http://schemas.openxmlformats.org/officeDocument/2006/relationships/image" Target="../media/image54.png"/><Relationship Id="rId4" Type="http://schemas.openxmlformats.org/officeDocument/2006/relationships/image" Target="../media/image55.png"/><Relationship Id="rId9" Type="http://schemas.openxmlformats.org/officeDocument/2006/relationships/hyperlink" Target="https://bit.ly/PREreview-Slack" TargetMode="External"/><Relationship Id="rId5" Type="http://schemas.openxmlformats.org/officeDocument/2006/relationships/hyperlink" Target="mailto:community@prereview.org" TargetMode="External"/><Relationship Id="rId6" Type="http://schemas.openxmlformats.org/officeDocument/2006/relationships/hyperlink" Target="https://www.linkedin.com/company/prereview?original_referer=https%3A%2F%2Fwww.google.com%2F" TargetMode="External"/><Relationship Id="rId7" Type="http://schemas.openxmlformats.org/officeDocument/2006/relationships/hyperlink" Target="https://mas.to/@prereview" TargetMode="External"/><Relationship Id="rId8" Type="http://schemas.openxmlformats.org/officeDocument/2006/relationships/hyperlink" Target="https://bsky.app/profile/prereview.bsky.social" TargetMode="External"/><Relationship Id="rId10" Type="http://schemas.openxmlformats.org/officeDocument/2006/relationships/hyperlink" Target="https://bit.ly/PREreview-newsletter"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4.xml"/><Relationship Id="rId2" Type="http://schemas.openxmlformats.org/officeDocument/2006/relationships/notesSlide" Target="../notesSlides/notesSlide6.xml"/><Relationship Id="rId3" Type="http://schemas.openxmlformats.org/officeDocument/2006/relationships/image" Target="../media/image6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7.xml"/><Relationship Id="rId3" Type="http://schemas.openxmlformats.org/officeDocument/2006/relationships/hyperlink" Target="https://magazine.scienceforthepeople.org/vol27-2-political-economy-of-science/rethinking-open-science/" TargetMode="External"/><Relationship Id="rId4" Type="http://schemas.openxmlformats.org/officeDocument/2006/relationships/image" Target="../media/image4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1.xml"/><Relationship Id="rId2" Type="http://schemas.openxmlformats.org/officeDocument/2006/relationships/notesSlide" Target="../notesSlides/notesSlide8.xml"/><Relationship Id="rId3" Type="http://schemas.openxmlformats.org/officeDocument/2006/relationships/image" Target="../media/image45.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3.xml"/><Relationship Id="rId2" Type="http://schemas.openxmlformats.org/officeDocument/2006/relationships/notesSlide" Target="../notesSlides/notesSlide9.xml"/><Relationship Id="rId3" Type="http://schemas.openxmlformats.org/officeDocument/2006/relationships/image" Target="../media/image35.png"/><Relationship Id="rId4" Type="http://schemas.openxmlformats.org/officeDocument/2006/relationships/image" Target="../media/image41.png"/><Relationship Id="rId5" Type="http://schemas.openxmlformats.org/officeDocument/2006/relationships/image" Target="../media/image42.png"/><Relationship Id="rId6" Type="http://schemas.openxmlformats.org/officeDocument/2006/relationships/image" Target="../media/image4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4002C"/>
        </a:solidFill>
      </p:bgPr>
    </p:bg>
    <p:spTree>
      <p:nvGrpSpPr>
        <p:cNvPr id="532" name="Shape 532"/>
        <p:cNvGrpSpPr/>
        <p:nvPr/>
      </p:nvGrpSpPr>
      <p:grpSpPr>
        <a:xfrm>
          <a:off x="0" y="0"/>
          <a:ext cx="0" cy="0"/>
          <a:chOff x="0" y="0"/>
          <a:chExt cx="0" cy="0"/>
        </a:xfrm>
      </p:grpSpPr>
      <p:sp>
        <p:nvSpPr>
          <p:cNvPr id="533" name="Google Shape;533;p161"/>
          <p:cNvSpPr txBox="1"/>
          <p:nvPr/>
        </p:nvSpPr>
        <p:spPr>
          <a:xfrm>
            <a:off x="371675" y="2190750"/>
            <a:ext cx="8309700" cy="1220100"/>
          </a:xfrm>
          <a:prstGeom prst="rect">
            <a:avLst/>
          </a:prstGeom>
          <a:noFill/>
          <a:ln>
            <a:noFill/>
          </a:ln>
        </p:spPr>
        <p:txBody>
          <a:bodyPr anchorCtr="0" anchor="t" bIns="91425" lIns="91425" spcFirstLastPara="1" rIns="91425" wrap="square" tIns="91425">
            <a:noAutofit/>
          </a:bodyPr>
          <a:lstStyle/>
          <a:p>
            <a:pPr indent="0" lvl="0" marL="0" rtl="0" algn="l">
              <a:lnSpc>
                <a:spcPct val="150000"/>
              </a:lnSpc>
              <a:spcBef>
                <a:spcPts val="0"/>
              </a:spcBef>
              <a:spcAft>
                <a:spcPts val="600"/>
              </a:spcAft>
              <a:buClr>
                <a:schemeClr val="dk1"/>
              </a:buClr>
              <a:buSzPts val="1100"/>
              <a:buFont typeface="Arial"/>
              <a:buNone/>
            </a:pPr>
            <a:r>
              <a:rPr b="1" lang="en" sz="2400">
                <a:solidFill>
                  <a:srgbClr val="FFFFFF"/>
                </a:solidFill>
                <a:latin typeface="IBM Plex Sans"/>
                <a:ea typeface="IBM Plex Sans"/>
                <a:cs typeface="IBM Plex Sans"/>
                <a:sym typeface="IBM Plex Sans"/>
              </a:rPr>
              <a:t>Open, community-led peer review through preprints </a:t>
            </a:r>
            <a:r>
              <a:rPr b="1" lang="en" sz="1700">
                <a:solidFill>
                  <a:srgbClr val="FFFFFF"/>
                </a:solidFill>
                <a:latin typeface="IBM Plex Sans"/>
                <a:ea typeface="IBM Plex Sans"/>
                <a:cs typeface="IBM Plex Sans"/>
                <a:sym typeface="IBM Plex Sans"/>
              </a:rPr>
              <a:t>Session I</a:t>
            </a:r>
            <a:r>
              <a:rPr b="1" lang="en" sz="1700">
                <a:solidFill>
                  <a:srgbClr val="FFFFFF"/>
                </a:solidFill>
                <a:latin typeface="IBM Plex Sans"/>
                <a:ea typeface="IBM Plex Sans"/>
                <a:cs typeface="IBM Plex Sans"/>
                <a:sym typeface="IBM Plex Sans"/>
              </a:rPr>
              <a:t>I</a:t>
            </a:r>
            <a:endParaRPr b="1" sz="1700">
              <a:solidFill>
                <a:srgbClr val="FFFFFF"/>
              </a:solidFill>
              <a:latin typeface="IBM Plex Sans"/>
              <a:ea typeface="IBM Plex Sans"/>
              <a:cs typeface="IBM Plex Sans"/>
              <a:sym typeface="IBM Plex Sans"/>
            </a:endParaRPr>
          </a:p>
        </p:txBody>
      </p:sp>
      <p:sp>
        <p:nvSpPr>
          <p:cNvPr id="534" name="Google Shape;534;p161"/>
          <p:cNvSpPr txBox="1"/>
          <p:nvPr/>
        </p:nvSpPr>
        <p:spPr>
          <a:xfrm>
            <a:off x="371675" y="3537625"/>
            <a:ext cx="6465900" cy="1148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a:solidFill>
                  <a:schemeClr val="lt1"/>
                </a:solidFill>
                <a:latin typeface="IBM Plex Sans"/>
                <a:ea typeface="IBM Plex Sans"/>
                <a:cs typeface="IBM Plex Sans"/>
                <a:sym typeface="IBM Plex Sans"/>
              </a:rPr>
              <a:t>Open Reviewers Workshop</a:t>
            </a:r>
            <a:endParaRPr>
              <a:solidFill>
                <a:schemeClr val="lt1"/>
              </a:solidFill>
              <a:latin typeface="IBM Plex Sans"/>
              <a:ea typeface="IBM Plex Sans"/>
              <a:cs typeface="IBM Plex Sans"/>
              <a:sym typeface="IBM Plex Sans"/>
            </a:endParaRPr>
          </a:p>
          <a:p>
            <a:pPr indent="0" lvl="0" marL="0" rtl="0" algn="l">
              <a:lnSpc>
                <a:spcPct val="115000"/>
              </a:lnSpc>
              <a:spcBef>
                <a:spcPts val="0"/>
              </a:spcBef>
              <a:spcAft>
                <a:spcPts val="0"/>
              </a:spcAft>
              <a:buClr>
                <a:schemeClr val="dk1"/>
              </a:buClr>
              <a:buSzPts val="1100"/>
              <a:buFont typeface="Arial"/>
              <a:buNone/>
            </a:pPr>
            <a:r>
              <a:rPr lang="en">
                <a:solidFill>
                  <a:schemeClr val="lt1"/>
                </a:solidFill>
                <a:latin typeface="IBM Plex Sans"/>
                <a:ea typeface="IBM Plex Sans"/>
                <a:cs typeface="IBM Plex Sans"/>
                <a:sym typeface="IBM Plex Sans"/>
              </a:rPr>
              <a:t>May 7, 2026</a:t>
            </a:r>
            <a:endParaRPr>
              <a:solidFill>
                <a:schemeClr val="lt1"/>
              </a:solidFill>
              <a:latin typeface="IBM Plex Sans"/>
              <a:ea typeface="IBM Plex Sans"/>
              <a:cs typeface="IBM Plex Sans"/>
              <a:sym typeface="IBM Plex Sans"/>
            </a:endParaRPr>
          </a:p>
          <a:p>
            <a:pPr indent="0" lvl="0" marL="0" rtl="0" algn="l">
              <a:lnSpc>
                <a:spcPct val="115000"/>
              </a:lnSpc>
              <a:spcBef>
                <a:spcPts val="0"/>
              </a:spcBef>
              <a:spcAft>
                <a:spcPts val="0"/>
              </a:spcAft>
              <a:buClr>
                <a:schemeClr val="dk1"/>
              </a:buClr>
              <a:buSzPts val="1100"/>
              <a:buFont typeface="Arial"/>
              <a:buNone/>
            </a:pPr>
            <a:r>
              <a:rPr lang="en">
                <a:solidFill>
                  <a:schemeClr val="lt1"/>
                </a:solidFill>
                <a:latin typeface="IBM Plex Sans"/>
                <a:ea typeface="IBM Plex Sans"/>
                <a:cs typeface="IBM Plex Sans"/>
                <a:sym typeface="IBM Plex Sans"/>
              </a:rPr>
              <a:t>Facilitators: Daniela Saderi, M. Pía Tavella</a:t>
            </a:r>
            <a:endParaRPr>
              <a:solidFill>
                <a:schemeClr val="lt1"/>
              </a:solidFill>
              <a:latin typeface="IBM Plex Sans"/>
              <a:ea typeface="IBM Plex Sans"/>
              <a:cs typeface="IBM Plex Sans"/>
              <a:sym typeface="IBM Plex Sans"/>
            </a:endParaRPr>
          </a:p>
          <a:p>
            <a:pPr indent="0" lvl="0" marL="0" rtl="0" algn="l">
              <a:lnSpc>
                <a:spcPct val="115000"/>
              </a:lnSpc>
              <a:spcBef>
                <a:spcPts val="0"/>
              </a:spcBef>
              <a:spcAft>
                <a:spcPts val="0"/>
              </a:spcAft>
              <a:buClr>
                <a:schemeClr val="dk1"/>
              </a:buClr>
              <a:buSzPts val="1100"/>
              <a:buFont typeface="Arial"/>
              <a:buNone/>
            </a:pPr>
            <a:r>
              <a:rPr lang="en">
                <a:solidFill>
                  <a:schemeClr val="lt1"/>
                </a:solidFill>
                <a:latin typeface="IBM Plex Sans"/>
                <a:ea typeface="IBM Plex Sans"/>
                <a:cs typeface="IBM Plex Sans"/>
                <a:sym typeface="IBM Plex Sans"/>
              </a:rPr>
              <a:t>This work is licensed under a CC BY 4.0 licence</a:t>
            </a:r>
            <a:endParaRPr>
              <a:solidFill>
                <a:srgbClr val="FFFFFF"/>
              </a:solidFill>
              <a:latin typeface="IBM Plex Sans"/>
              <a:ea typeface="IBM Plex Sans"/>
              <a:cs typeface="IBM Plex Sans"/>
              <a:sym typeface="IBM Plex Sans"/>
            </a:endParaRPr>
          </a:p>
        </p:txBody>
      </p:sp>
      <p:pic>
        <p:nvPicPr>
          <p:cNvPr id="535" name="Google Shape;535;p161"/>
          <p:cNvPicPr preferRelativeResize="0"/>
          <p:nvPr/>
        </p:nvPicPr>
        <p:blipFill>
          <a:blip r:embed="rId3">
            <a:alphaModFix/>
          </a:blip>
          <a:stretch>
            <a:fillRect/>
          </a:stretch>
        </p:blipFill>
        <p:spPr>
          <a:xfrm>
            <a:off x="371675" y="550463"/>
            <a:ext cx="3853250" cy="1290100"/>
          </a:xfrm>
          <a:prstGeom prst="rect">
            <a:avLst/>
          </a:prstGeom>
          <a:noFill/>
          <a:ln>
            <a:noFill/>
          </a:ln>
        </p:spPr>
      </p:pic>
      <p:pic>
        <p:nvPicPr>
          <p:cNvPr id="536" name="Google Shape;536;p161"/>
          <p:cNvPicPr preferRelativeResize="0"/>
          <p:nvPr/>
        </p:nvPicPr>
        <p:blipFill>
          <a:blip r:embed="rId4">
            <a:alphaModFix/>
          </a:blip>
          <a:stretch>
            <a:fillRect/>
          </a:stretch>
        </p:blipFill>
        <p:spPr>
          <a:xfrm>
            <a:off x="4888050" y="555650"/>
            <a:ext cx="3309139" cy="15135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8" name="Shape 608"/>
        <p:cNvGrpSpPr/>
        <p:nvPr/>
      </p:nvGrpSpPr>
      <p:grpSpPr>
        <a:xfrm>
          <a:off x="0" y="0"/>
          <a:ext cx="0" cy="0"/>
          <a:chOff x="0" y="0"/>
          <a:chExt cx="0" cy="0"/>
        </a:xfrm>
      </p:grpSpPr>
      <p:sp>
        <p:nvSpPr>
          <p:cNvPr id="609" name="Google Shape;609;p170"/>
          <p:cNvSpPr/>
          <p:nvPr/>
        </p:nvSpPr>
        <p:spPr>
          <a:xfrm>
            <a:off x="3795825" y="2379800"/>
            <a:ext cx="1526100" cy="1444800"/>
          </a:xfrm>
          <a:prstGeom prst="ellipse">
            <a:avLst/>
          </a:prstGeom>
          <a:noFill/>
          <a:ln cap="flat" cmpd="sng" w="19050">
            <a:solidFill>
              <a:srgbClr val="B7B7B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0" name="Google Shape;610;p170"/>
          <p:cNvSpPr txBox="1"/>
          <p:nvPr>
            <p:ph idx="4294967295" type="title"/>
          </p:nvPr>
        </p:nvSpPr>
        <p:spPr>
          <a:xfrm>
            <a:off x="311700" y="3688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990"/>
              <a:buFont typeface="Arial"/>
              <a:buNone/>
            </a:pPr>
            <a:r>
              <a:rPr lang="en" sz="2400"/>
              <a:t>The anatomy of systemic oppression: The </a:t>
            </a:r>
            <a:r>
              <a:rPr lang="en" sz="2400">
                <a:solidFill>
                  <a:srgbClr val="E4002C"/>
                </a:solidFill>
              </a:rPr>
              <a:t>system of racism</a:t>
            </a:r>
            <a:endParaRPr sz="2400">
              <a:solidFill>
                <a:schemeClr val="accent1"/>
              </a:solidFill>
              <a:latin typeface="IBM Plex Sans"/>
              <a:ea typeface="IBM Plex Sans"/>
              <a:cs typeface="IBM Plex Sans"/>
              <a:sym typeface="IBM Plex Sans"/>
            </a:endParaRPr>
          </a:p>
        </p:txBody>
      </p:sp>
      <p:sp>
        <p:nvSpPr>
          <p:cNvPr id="611" name="Google Shape;611;p170"/>
          <p:cNvSpPr/>
          <p:nvPr/>
        </p:nvSpPr>
        <p:spPr>
          <a:xfrm>
            <a:off x="1698883" y="1516259"/>
            <a:ext cx="2690134" cy="1332777"/>
          </a:xfrm>
          <a:custGeom>
            <a:rect b="b" l="l" r="r" t="t"/>
            <a:pathLst>
              <a:path extrusionOk="0" h="399035" w="3290684">
                <a:moveTo>
                  <a:pt x="3288221" y="146895"/>
                </a:moveTo>
                <a:cubicBezTo>
                  <a:pt x="3288879" y="83708"/>
                  <a:pt x="3268160" y="25739"/>
                  <a:pt x="3196488" y="21201"/>
                </a:cubicBezTo>
                <a:cubicBezTo>
                  <a:pt x="2907830" y="16005"/>
                  <a:pt x="2618711" y="18197"/>
                  <a:pt x="2329921" y="14777"/>
                </a:cubicBezTo>
                <a:cubicBezTo>
                  <a:pt x="1580495" y="9866"/>
                  <a:pt x="931222" y="0"/>
                  <a:pt x="181841" y="0"/>
                </a:cubicBezTo>
                <a:cubicBezTo>
                  <a:pt x="-44245" y="0"/>
                  <a:pt x="4866" y="162044"/>
                  <a:pt x="3813" y="206244"/>
                </a:cubicBezTo>
                <a:cubicBezTo>
                  <a:pt x="-6272" y="347395"/>
                  <a:pt x="64456" y="394927"/>
                  <a:pt x="198174" y="383395"/>
                </a:cubicBezTo>
                <a:lnTo>
                  <a:pt x="1064019" y="387780"/>
                </a:lnTo>
                <a:lnTo>
                  <a:pt x="2795708" y="396549"/>
                </a:lnTo>
                <a:cubicBezTo>
                  <a:pt x="2909277" y="397119"/>
                  <a:pt x="3023284" y="400671"/>
                  <a:pt x="3136832" y="398128"/>
                </a:cubicBezTo>
                <a:cubicBezTo>
                  <a:pt x="3275790" y="400627"/>
                  <a:pt x="3299512" y="257767"/>
                  <a:pt x="3288221" y="146895"/>
                </a:cubicBezTo>
                <a:close/>
              </a:path>
            </a:pathLst>
          </a:custGeom>
          <a:solidFill>
            <a:srgbClr val="E4002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 sz="1600">
                <a:solidFill>
                  <a:schemeClr val="lt1"/>
                </a:solidFill>
                <a:latin typeface="Nunito"/>
                <a:ea typeface="Nunito"/>
                <a:cs typeface="Nunito"/>
                <a:sym typeface="Nunito"/>
              </a:rPr>
              <a:t>Individual values, beliefs, thoughts, prejudices &amp; ideas that support racism </a:t>
            </a:r>
            <a:endParaRPr sz="1600">
              <a:solidFill>
                <a:schemeClr val="lt1"/>
              </a:solidFill>
              <a:latin typeface="Nunito"/>
              <a:ea typeface="Nunito"/>
              <a:cs typeface="Nunito"/>
              <a:sym typeface="Nunito"/>
            </a:endParaRPr>
          </a:p>
        </p:txBody>
      </p:sp>
      <p:sp>
        <p:nvSpPr>
          <p:cNvPr id="612" name="Google Shape;612;p170"/>
          <p:cNvSpPr/>
          <p:nvPr/>
        </p:nvSpPr>
        <p:spPr>
          <a:xfrm>
            <a:off x="4755000" y="3333084"/>
            <a:ext cx="2690134" cy="1332777"/>
          </a:xfrm>
          <a:custGeom>
            <a:rect b="b" l="l" r="r" t="t"/>
            <a:pathLst>
              <a:path extrusionOk="0" h="399035" w="3290684">
                <a:moveTo>
                  <a:pt x="3288221" y="146895"/>
                </a:moveTo>
                <a:cubicBezTo>
                  <a:pt x="3288879" y="83708"/>
                  <a:pt x="3268160" y="25739"/>
                  <a:pt x="3196488" y="21201"/>
                </a:cubicBezTo>
                <a:cubicBezTo>
                  <a:pt x="2907830" y="16005"/>
                  <a:pt x="2618711" y="18197"/>
                  <a:pt x="2329921" y="14777"/>
                </a:cubicBezTo>
                <a:cubicBezTo>
                  <a:pt x="1580495" y="9866"/>
                  <a:pt x="931222" y="0"/>
                  <a:pt x="181841" y="0"/>
                </a:cubicBezTo>
                <a:cubicBezTo>
                  <a:pt x="-44245" y="0"/>
                  <a:pt x="4866" y="162044"/>
                  <a:pt x="3813" y="206244"/>
                </a:cubicBezTo>
                <a:cubicBezTo>
                  <a:pt x="-6272" y="347395"/>
                  <a:pt x="64456" y="394927"/>
                  <a:pt x="198174" y="383395"/>
                </a:cubicBezTo>
                <a:lnTo>
                  <a:pt x="1064019" y="387780"/>
                </a:lnTo>
                <a:lnTo>
                  <a:pt x="2795708" y="396549"/>
                </a:lnTo>
                <a:cubicBezTo>
                  <a:pt x="2909277" y="397119"/>
                  <a:pt x="3023284" y="400671"/>
                  <a:pt x="3136832" y="398128"/>
                </a:cubicBezTo>
                <a:cubicBezTo>
                  <a:pt x="3275790" y="400627"/>
                  <a:pt x="3299512" y="257767"/>
                  <a:pt x="3288221" y="146895"/>
                </a:cubicBezTo>
                <a:close/>
              </a:path>
            </a:pathLst>
          </a:custGeom>
          <a:solidFill>
            <a:schemeClr val="lt1"/>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
                <a:solidFill>
                  <a:srgbClr val="1A1A1A"/>
                </a:solidFill>
                <a:latin typeface="Nunito"/>
                <a:ea typeface="Nunito"/>
                <a:cs typeface="Nunito"/>
                <a:sym typeface="Nunito"/>
              </a:rPr>
              <a:t>Historical, cumulative, and ongoing effect of a system in which public policies, institutional practices, and other norms perpetuate racial inequalities</a:t>
            </a:r>
            <a:endParaRPr>
              <a:solidFill>
                <a:srgbClr val="1A1A1A"/>
              </a:solidFill>
              <a:latin typeface="Nunito"/>
              <a:ea typeface="Nunito"/>
              <a:cs typeface="Nunito"/>
              <a:sym typeface="Nunito"/>
            </a:endParaRPr>
          </a:p>
        </p:txBody>
      </p:sp>
      <p:sp>
        <p:nvSpPr>
          <p:cNvPr id="613" name="Google Shape;613;p170"/>
          <p:cNvSpPr txBox="1"/>
          <p:nvPr/>
        </p:nvSpPr>
        <p:spPr>
          <a:xfrm>
            <a:off x="2032196" y="1149925"/>
            <a:ext cx="2023500" cy="396300"/>
          </a:xfrm>
          <a:prstGeom prst="rect">
            <a:avLst/>
          </a:prstGeom>
          <a:noFill/>
          <a:ln>
            <a:noFill/>
          </a:ln>
        </p:spPr>
        <p:txBody>
          <a:bodyPr anchorCtr="0" anchor="ctr" bIns="0" lIns="0" spcFirstLastPara="1" rIns="0" wrap="square" tIns="0">
            <a:noAutofit/>
          </a:bodyPr>
          <a:lstStyle/>
          <a:p>
            <a:pPr indent="0" lvl="0" marL="0" rtl="0" algn="ctr">
              <a:lnSpc>
                <a:spcPct val="90000"/>
              </a:lnSpc>
              <a:spcBef>
                <a:spcPts val="0"/>
              </a:spcBef>
              <a:spcAft>
                <a:spcPts val="0"/>
              </a:spcAft>
              <a:buNone/>
            </a:pPr>
            <a:r>
              <a:rPr b="1" lang="en" sz="2400">
                <a:solidFill>
                  <a:srgbClr val="E4002C"/>
                </a:solidFill>
                <a:latin typeface="Amatic SC"/>
                <a:ea typeface="Amatic SC"/>
                <a:cs typeface="Amatic SC"/>
                <a:sym typeface="Amatic SC"/>
              </a:rPr>
              <a:t>Personal</a:t>
            </a:r>
            <a:endParaRPr b="1" sz="2400">
              <a:solidFill>
                <a:srgbClr val="E4002C"/>
              </a:solidFill>
              <a:latin typeface="Amatic SC"/>
              <a:ea typeface="Amatic SC"/>
              <a:cs typeface="Amatic SC"/>
              <a:sym typeface="Amatic SC"/>
            </a:endParaRPr>
          </a:p>
        </p:txBody>
      </p:sp>
      <p:sp>
        <p:nvSpPr>
          <p:cNvPr id="614" name="Google Shape;614;p170"/>
          <p:cNvSpPr txBox="1"/>
          <p:nvPr/>
        </p:nvSpPr>
        <p:spPr>
          <a:xfrm>
            <a:off x="5088300" y="1149925"/>
            <a:ext cx="2023500" cy="396300"/>
          </a:xfrm>
          <a:prstGeom prst="rect">
            <a:avLst/>
          </a:prstGeom>
          <a:noFill/>
          <a:ln>
            <a:noFill/>
          </a:ln>
        </p:spPr>
        <p:txBody>
          <a:bodyPr anchorCtr="0" anchor="ctr" bIns="0" lIns="0" spcFirstLastPara="1" rIns="0" wrap="square" tIns="0">
            <a:noAutofit/>
          </a:bodyPr>
          <a:lstStyle/>
          <a:p>
            <a:pPr indent="0" lvl="0" marL="0" rtl="0" algn="ctr">
              <a:lnSpc>
                <a:spcPct val="90000"/>
              </a:lnSpc>
              <a:spcBef>
                <a:spcPts val="0"/>
              </a:spcBef>
              <a:spcAft>
                <a:spcPts val="0"/>
              </a:spcAft>
              <a:buNone/>
            </a:pPr>
            <a:r>
              <a:rPr b="1" lang="en" sz="2400">
                <a:solidFill>
                  <a:schemeClr val="dk2"/>
                </a:solidFill>
                <a:latin typeface="Amatic SC"/>
                <a:ea typeface="Amatic SC"/>
                <a:cs typeface="Amatic SC"/>
                <a:sym typeface="Amatic SC"/>
              </a:rPr>
              <a:t>Institutional</a:t>
            </a:r>
            <a:endParaRPr b="1" sz="2400">
              <a:solidFill>
                <a:schemeClr val="dk2"/>
              </a:solidFill>
              <a:latin typeface="Amatic SC"/>
              <a:ea typeface="Amatic SC"/>
              <a:cs typeface="Amatic SC"/>
              <a:sym typeface="Amatic SC"/>
            </a:endParaRPr>
          </a:p>
        </p:txBody>
      </p:sp>
      <p:sp>
        <p:nvSpPr>
          <p:cNvPr id="615" name="Google Shape;615;p170"/>
          <p:cNvSpPr txBox="1"/>
          <p:nvPr/>
        </p:nvSpPr>
        <p:spPr>
          <a:xfrm>
            <a:off x="2032196" y="2936776"/>
            <a:ext cx="2023500" cy="396300"/>
          </a:xfrm>
          <a:prstGeom prst="rect">
            <a:avLst/>
          </a:prstGeom>
          <a:noFill/>
          <a:ln>
            <a:noFill/>
          </a:ln>
        </p:spPr>
        <p:txBody>
          <a:bodyPr anchorCtr="0" anchor="ctr" bIns="0" lIns="0" spcFirstLastPara="1" rIns="0" wrap="square" tIns="0">
            <a:noAutofit/>
          </a:bodyPr>
          <a:lstStyle/>
          <a:p>
            <a:pPr indent="0" lvl="0" marL="0" rtl="0" algn="ctr">
              <a:lnSpc>
                <a:spcPct val="90000"/>
              </a:lnSpc>
              <a:spcBef>
                <a:spcPts val="0"/>
              </a:spcBef>
              <a:spcAft>
                <a:spcPts val="0"/>
              </a:spcAft>
              <a:buNone/>
            </a:pPr>
            <a:r>
              <a:rPr b="1" lang="en" sz="2400">
                <a:solidFill>
                  <a:schemeClr val="dk2"/>
                </a:solidFill>
                <a:latin typeface="Amatic SC"/>
                <a:ea typeface="Amatic SC"/>
                <a:cs typeface="Amatic SC"/>
                <a:sym typeface="Amatic SC"/>
              </a:rPr>
              <a:t>Interpersonal</a:t>
            </a:r>
            <a:endParaRPr b="1" sz="2400">
              <a:solidFill>
                <a:schemeClr val="dk2"/>
              </a:solidFill>
              <a:latin typeface="Amatic SC"/>
              <a:ea typeface="Amatic SC"/>
              <a:cs typeface="Amatic SC"/>
              <a:sym typeface="Amatic SC"/>
            </a:endParaRPr>
          </a:p>
        </p:txBody>
      </p:sp>
      <p:sp>
        <p:nvSpPr>
          <p:cNvPr id="616" name="Google Shape;616;p170"/>
          <p:cNvSpPr txBox="1"/>
          <p:nvPr/>
        </p:nvSpPr>
        <p:spPr>
          <a:xfrm>
            <a:off x="5088300" y="2936776"/>
            <a:ext cx="2023500" cy="396300"/>
          </a:xfrm>
          <a:prstGeom prst="rect">
            <a:avLst/>
          </a:prstGeom>
          <a:noFill/>
          <a:ln>
            <a:noFill/>
          </a:ln>
        </p:spPr>
        <p:txBody>
          <a:bodyPr anchorCtr="0" anchor="ctr" bIns="0" lIns="0" spcFirstLastPara="1" rIns="0" wrap="square" tIns="0">
            <a:noAutofit/>
          </a:bodyPr>
          <a:lstStyle/>
          <a:p>
            <a:pPr indent="0" lvl="0" marL="0" rtl="0" algn="ctr">
              <a:lnSpc>
                <a:spcPct val="90000"/>
              </a:lnSpc>
              <a:spcBef>
                <a:spcPts val="0"/>
              </a:spcBef>
              <a:spcAft>
                <a:spcPts val="0"/>
              </a:spcAft>
              <a:buNone/>
            </a:pPr>
            <a:r>
              <a:rPr b="1" lang="en" sz="2400">
                <a:solidFill>
                  <a:srgbClr val="1A1A1A"/>
                </a:solidFill>
                <a:latin typeface="Amatic SC"/>
                <a:ea typeface="Amatic SC"/>
                <a:cs typeface="Amatic SC"/>
                <a:sym typeface="Amatic SC"/>
              </a:rPr>
              <a:t>Structural</a:t>
            </a:r>
            <a:endParaRPr b="1" sz="2400">
              <a:solidFill>
                <a:srgbClr val="1A1A1A"/>
              </a:solidFill>
              <a:latin typeface="Amatic SC"/>
              <a:ea typeface="Amatic SC"/>
              <a:cs typeface="Amatic SC"/>
              <a:sym typeface="Amatic SC"/>
            </a:endParaRPr>
          </a:p>
        </p:txBody>
      </p:sp>
      <p:grpSp>
        <p:nvGrpSpPr>
          <p:cNvPr id="617" name="Google Shape;617;p170"/>
          <p:cNvGrpSpPr/>
          <p:nvPr/>
        </p:nvGrpSpPr>
        <p:grpSpPr>
          <a:xfrm>
            <a:off x="462438" y="2133498"/>
            <a:ext cx="1146900" cy="2062986"/>
            <a:chOff x="462438" y="2133498"/>
            <a:chExt cx="1146900" cy="2062986"/>
          </a:xfrm>
        </p:grpSpPr>
        <p:sp>
          <p:nvSpPr>
            <p:cNvPr id="618" name="Google Shape;618;p170"/>
            <p:cNvSpPr/>
            <p:nvPr/>
          </p:nvSpPr>
          <p:spPr>
            <a:xfrm>
              <a:off x="836758" y="2133498"/>
              <a:ext cx="398268" cy="400681"/>
            </a:xfrm>
            <a:custGeom>
              <a:rect b="b" l="l" r="r" t="t"/>
              <a:pathLst>
                <a:path extrusionOk="0" h="15938" w="15842">
                  <a:moveTo>
                    <a:pt x="4794" y="7470"/>
                  </a:moveTo>
                  <a:lnTo>
                    <a:pt x="4867" y="7495"/>
                  </a:lnTo>
                  <a:lnTo>
                    <a:pt x="4940" y="7543"/>
                  </a:lnTo>
                  <a:lnTo>
                    <a:pt x="4989" y="7616"/>
                  </a:lnTo>
                  <a:lnTo>
                    <a:pt x="5013" y="7714"/>
                  </a:lnTo>
                  <a:lnTo>
                    <a:pt x="5013" y="7787"/>
                  </a:lnTo>
                  <a:lnTo>
                    <a:pt x="4989" y="7908"/>
                  </a:lnTo>
                  <a:lnTo>
                    <a:pt x="4916" y="7981"/>
                  </a:lnTo>
                  <a:lnTo>
                    <a:pt x="4843" y="8054"/>
                  </a:lnTo>
                  <a:lnTo>
                    <a:pt x="4721" y="8079"/>
                  </a:lnTo>
                  <a:lnTo>
                    <a:pt x="4600" y="8054"/>
                  </a:lnTo>
                  <a:lnTo>
                    <a:pt x="4527" y="7981"/>
                  </a:lnTo>
                  <a:lnTo>
                    <a:pt x="4454" y="7908"/>
                  </a:lnTo>
                  <a:lnTo>
                    <a:pt x="4429" y="7787"/>
                  </a:lnTo>
                  <a:lnTo>
                    <a:pt x="4454" y="7665"/>
                  </a:lnTo>
                  <a:lnTo>
                    <a:pt x="4527" y="7543"/>
                  </a:lnTo>
                  <a:lnTo>
                    <a:pt x="4600" y="7495"/>
                  </a:lnTo>
                  <a:lnTo>
                    <a:pt x="4697" y="7470"/>
                  </a:lnTo>
                  <a:close/>
                  <a:moveTo>
                    <a:pt x="11169" y="7470"/>
                  </a:moveTo>
                  <a:lnTo>
                    <a:pt x="11242" y="7495"/>
                  </a:lnTo>
                  <a:lnTo>
                    <a:pt x="11315" y="7543"/>
                  </a:lnTo>
                  <a:lnTo>
                    <a:pt x="11364" y="7616"/>
                  </a:lnTo>
                  <a:lnTo>
                    <a:pt x="11388" y="7714"/>
                  </a:lnTo>
                  <a:lnTo>
                    <a:pt x="11388" y="7787"/>
                  </a:lnTo>
                  <a:lnTo>
                    <a:pt x="11364" y="7908"/>
                  </a:lnTo>
                  <a:lnTo>
                    <a:pt x="11291" y="7981"/>
                  </a:lnTo>
                  <a:lnTo>
                    <a:pt x="11218" y="8054"/>
                  </a:lnTo>
                  <a:lnTo>
                    <a:pt x="11096" y="8079"/>
                  </a:lnTo>
                  <a:lnTo>
                    <a:pt x="10975" y="8054"/>
                  </a:lnTo>
                  <a:lnTo>
                    <a:pt x="10902" y="7981"/>
                  </a:lnTo>
                  <a:lnTo>
                    <a:pt x="10829" y="7908"/>
                  </a:lnTo>
                  <a:lnTo>
                    <a:pt x="10804" y="7787"/>
                  </a:lnTo>
                  <a:lnTo>
                    <a:pt x="10829" y="7665"/>
                  </a:lnTo>
                  <a:lnTo>
                    <a:pt x="10902" y="7543"/>
                  </a:lnTo>
                  <a:lnTo>
                    <a:pt x="10975" y="7495"/>
                  </a:lnTo>
                  <a:lnTo>
                    <a:pt x="11072" y="7470"/>
                  </a:lnTo>
                  <a:close/>
                  <a:moveTo>
                    <a:pt x="4770" y="7081"/>
                  </a:moveTo>
                  <a:lnTo>
                    <a:pt x="4600" y="7105"/>
                  </a:lnTo>
                  <a:lnTo>
                    <a:pt x="4429" y="7178"/>
                  </a:lnTo>
                  <a:lnTo>
                    <a:pt x="4308" y="7300"/>
                  </a:lnTo>
                  <a:lnTo>
                    <a:pt x="4186" y="7446"/>
                  </a:lnTo>
                  <a:lnTo>
                    <a:pt x="4113" y="7568"/>
                  </a:lnTo>
                  <a:lnTo>
                    <a:pt x="4064" y="7714"/>
                  </a:lnTo>
                  <a:lnTo>
                    <a:pt x="4016" y="7835"/>
                  </a:lnTo>
                  <a:lnTo>
                    <a:pt x="4016" y="7981"/>
                  </a:lnTo>
                  <a:lnTo>
                    <a:pt x="3967" y="8225"/>
                  </a:lnTo>
                  <a:lnTo>
                    <a:pt x="3967" y="8395"/>
                  </a:lnTo>
                  <a:lnTo>
                    <a:pt x="4016" y="8565"/>
                  </a:lnTo>
                  <a:lnTo>
                    <a:pt x="4064" y="8711"/>
                  </a:lnTo>
                  <a:lnTo>
                    <a:pt x="4162" y="8833"/>
                  </a:lnTo>
                  <a:lnTo>
                    <a:pt x="4259" y="8955"/>
                  </a:lnTo>
                  <a:lnTo>
                    <a:pt x="4381" y="9028"/>
                  </a:lnTo>
                  <a:lnTo>
                    <a:pt x="4527" y="9101"/>
                  </a:lnTo>
                  <a:lnTo>
                    <a:pt x="4697" y="9149"/>
                  </a:lnTo>
                  <a:lnTo>
                    <a:pt x="4892" y="9174"/>
                  </a:lnTo>
                  <a:lnTo>
                    <a:pt x="5062" y="9149"/>
                  </a:lnTo>
                  <a:lnTo>
                    <a:pt x="5232" y="9101"/>
                  </a:lnTo>
                  <a:lnTo>
                    <a:pt x="5378" y="9028"/>
                  </a:lnTo>
                  <a:lnTo>
                    <a:pt x="5500" y="8930"/>
                  </a:lnTo>
                  <a:lnTo>
                    <a:pt x="5622" y="8809"/>
                  </a:lnTo>
                  <a:lnTo>
                    <a:pt x="5719" y="8663"/>
                  </a:lnTo>
                  <a:lnTo>
                    <a:pt x="5792" y="8517"/>
                  </a:lnTo>
                  <a:lnTo>
                    <a:pt x="5841" y="8346"/>
                  </a:lnTo>
                  <a:lnTo>
                    <a:pt x="5865" y="8176"/>
                  </a:lnTo>
                  <a:lnTo>
                    <a:pt x="5841" y="8006"/>
                  </a:lnTo>
                  <a:lnTo>
                    <a:pt x="5816" y="7835"/>
                  </a:lnTo>
                  <a:lnTo>
                    <a:pt x="5768" y="7689"/>
                  </a:lnTo>
                  <a:lnTo>
                    <a:pt x="5695" y="7519"/>
                  </a:lnTo>
                  <a:lnTo>
                    <a:pt x="5573" y="7397"/>
                  </a:lnTo>
                  <a:lnTo>
                    <a:pt x="5427" y="7251"/>
                  </a:lnTo>
                  <a:lnTo>
                    <a:pt x="5281" y="7154"/>
                  </a:lnTo>
                  <a:lnTo>
                    <a:pt x="5111" y="7105"/>
                  </a:lnTo>
                  <a:lnTo>
                    <a:pt x="4940" y="7081"/>
                  </a:lnTo>
                  <a:close/>
                  <a:moveTo>
                    <a:pt x="11145" y="7081"/>
                  </a:moveTo>
                  <a:lnTo>
                    <a:pt x="10975" y="7105"/>
                  </a:lnTo>
                  <a:lnTo>
                    <a:pt x="10804" y="7178"/>
                  </a:lnTo>
                  <a:lnTo>
                    <a:pt x="10683" y="7300"/>
                  </a:lnTo>
                  <a:lnTo>
                    <a:pt x="10561" y="7446"/>
                  </a:lnTo>
                  <a:lnTo>
                    <a:pt x="10488" y="7568"/>
                  </a:lnTo>
                  <a:lnTo>
                    <a:pt x="10439" y="7714"/>
                  </a:lnTo>
                  <a:lnTo>
                    <a:pt x="10391" y="7835"/>
                  </a:lnTo>
                  <a:lnTo>
                    <a:pt x="10391" y="7981"/>
                  </a:lnTo>
                  <a:lnTo>
                    <a:pt x="10342" y="8225"/>
                  </a:lnTo>
                  <a:lnTo>
                    <a:pt x="10342" y="8395"/>
                  </a:lnTo>
                  <a:lnTo>
                    <a:pt x="10391" y="8565"/>
                  </a:lnTo>
                  <a:lnTo>
                    <a:pt x="10439" y="8711"/>
                  </a:lnTo>
                  <a:lnTo>
                    <a:pt x="10537" y="8833"/>
                  </a:lnTo>
                  <a:lnTo>
                    <a:pt x="10634" y="8955"/>
                  </a:lnTo>
                  <a:lnTo>
                    <a:pt x="10756" y="9028"/>
                  </a:lnTo>
                  <a:lnTo>
                    <a:pt x="10902" y="9101"/>
                  </a:lnTo>
                  <a:lnTo>
                    <a:pt x="11072" y="9149"/>
                  </a:lnTo>
                  <a:lnTo>
                    <a:pt x="11267" y="9174"/>
                  </a:lnTo>
                  <a:lnTo>
                    <a:pt x="11437" y="9149"/>
                  </a:lnTo>
                  <a:lnTo>
                    <a:pt x="11607" y="9101"/>
                  </a:lnTo>
                  <a:lnTo>
                    <a:pt x="11753" y="9028"/>
                  </a:lnTo>
                  <a:lnTo>
                    <a:pt x="11875" y="8930"/>
                  </a:lnTo>
                  <a:lnTo>
                    <a:pt x="11997" y="8809"/>
                  </a:lnTo>
                  <a:lnTo>
                    <a:pt x="12094" y="8663"/>
                  </a:lnTo>
                  <a:lnTo>
                    <a:pt x="12167" y="8517"/>
                  </a:lnTo>
                  <a:lnTo>
                    <a:pt x="12216" y="8346"/>
                  </a:lnTo>
                  <a:lnTo>
                    <a:pt x="12240" y="8176"/>
                  </a:lnTo>
                  <a:lnTo>
                    <a:pt x="12216" y="8006"/>
                  </a:lnTo>
                  <a:lnTo>
                    <a:pt x="12191" y="7835"/>
                  </a:lnTo>
                  <a:lnTo>
                    <a:pt x="12143" y="7689"/>
                  </a:lnTo>
                  <a:lnTo>
                    <a:pt x="12070" y="7519"/>
                  </a:lnTo>
                  <a:lnTo>
                    <a:pt x="11948" y="7397"/>
                  </a:lnTo>
                  <a:lnTo>
                    <a:pt x="11802" y="7251"/>
                  </a:lnTo>
                  <a:lnTo>
                    <a:pt x="11656" y="7154"/>
                  </a:lnTo>
                  <a:lnTo>
                    <a:pt x="11486" y="7105"/>
                  </a:lnTo>
                  <a:lnTo>
                    <a:pt x="11315" y="7081"/>
                  </a:lnTo>
                  <a:close/>
                  <a:moveTo>
                    <a:pt x="11972" y="10925"/>
                  </a:moveTo>
                  <a:lnTo>
                    <a:pt x="11875" y="10974"/>
                  </a:lnTo>
                  <a:lnTo>
                    <a:pt x="11778" y="11047"/>
                  </a:lnTo>
                  <a:lnTo>
                    <a:pt x="11607" y="11290"/>
                  </a:lnTo>
                  <a:lnTo>
                    <a:pt x="11413" y="11485"/>
                  </a:lnTo>
                  <a:lnTo>
                    <a:pt x="11194" y="11680"/>
                  </a:lnTo>
                  <a:lnTo>
                    <a:pt x="10950" y="11850"/>
                  </a:lnTo>
                  <a:lnTo>
                    <a:pt x="10707" y="11996"/>
                  </a:lnTo>
                  <a:lnTo>
                    <a:pt x="10439" y="12118"/>
                  </a:lnTo>
                  <a:lnTo>
                    <a:pt x="10172" y="12215"/>
                  </a:lnTo>
                  <a:lnTo>
                    <a:pt x="9880" y="12312"/>
                  </a:lnTo>
                  <a:lnTo>
                    <a:pt x="9588" y="12385"/>
                  </a:lnTo>
                  <a:lnTo>
                    <a:pt x="9296" y="12434"/>
                  </a:lnTo>
                  <a:lnTo>
                    <a:pt x="8712" y="12507"/>
                  </a:lnTo>
                  <a:lnTo>
                    <a:pt x="8128" y="12531"/>
                  </a:lnTo>
                  <a:lnTo>
                    <a:pt x="7568" y="12507"/>
                  </a:lnTo>
                  <a:lnTo>
                    <a:pt x="7325" y="12483"/>
                  </a:lnTo>
                  <a:lnTo>
                    <a:pt x="7106" y="12434"/>
                  </a:lnTo>
                  <a:lnTo>
                    <a:pt x="6668" y="12312"/>
                  </a:lnTo>
                  <a:lnTo>
                    <a:pt x="6230" y="12166"/>
                  </a:lnTo>
                  <a:lnTo>
                    <a:pt x="5816" y="11996"/>
                  </a:lnTo>
                  <a:lnTo>
                    <a:pt x="5427" y="11826"/>
                  </a:lnTo>
                  <a:lnTo>
                    <a:pt x="5013" y="11631"/>
                  </a:lnTo>
                  <a:lnTo>
                    <a:pt x="4794" y="11509"/>
                  </a:lnTo>
                  <a:lnTo>
                    <a:pt x="4600" y="11388"/>
                  </a:lnTo>
                  <a:lnTo>
                    <a:pt x="4454" y="11242"/>
                  </a:lnTo>
                  <a:lnTo>
                    <a:pt x="4308" y="11096"/>
                  </a:lnTo>
                  <a:lnTo>
                    <a:pt x="4259" y="11047"/>
                  </a:lnTo>
                  <a:lnTo>
                    <a:pt x="4210" y="11023"/>
                  </a:lnTo>
                  <a:lnTo>
                    <a:pt x="4089" y="11023"/>
                  </a:lnTo>
                  <a:lnTo>
                    <a:pt x="4040" y="11071"/>
                  </a:lnTo>
                  <a:lnTo>
                    <a:pt x="3991" y="11096"/>
                  </a:lnTo>
                  <a:lnTo>
                    <a:pt x="3991" y="11169"/>
                  </a:lnTo>
                  <a:lnTo>
                    <a:pt x="3991" y="11242"/>
                  </a:lnTo>
                  <a:lnTo>
                    <a:pt x="4016" y="11339"/>
                  </a:lnTo>
                  <a:lnTo>
                    <a:pt x="4064" y="11436"/>
                  </a:lnTo>
                  <a:lnTo>
                    <a:pt x="4210" y="11631"/>
                  </a:lnTo>
                  <a:lnTo>
                    <a:pt x="4381" y="11801"/>
                  </a:lnTo>
                  <a:lnTo>
                    <a:pt x="4575" y="11947"/>
                  </a:lnTo>
                  <a:lnTo>
                    <a:pt x="4794" y="12069"/>
                  </a:lnTo>
                  <a:lnTo>
                    <a:pt x="5038" y="12191"/>
                  </a:lnTo>
                  <a:lnTo>
                    <a:pt x="5451" y="12385"/>
                  </a:lnTo>
                  <a:lnTo>
                    <a:pt x="5938" y="12604"/>
                  </a:lnTo>
                  <a:lnTo>
                    <a:pt x="6424" y="12799"/>
                  </a:lnTo>
                  <a:lnTo>
                    <a:pt x="6935" y="12945"/>
                  </a:lnTo>
                  <a:lnTo>
                    <a:pt x="7446" y="13042"/>
                  </a:lnTo>
                  <a:lnTo>
                    <a:pt x="7763" y="13067"/>
                  </a:lnTo>
                  <a:lnTo>
                    <a:pt x="8079" y="13091"/>
                  </a:lnTo>
                  <a:lnTo>
                    <a:pt x="8420" y="13091"/>
                  </a:lnTo>
                  <a:lnTo>
                    <a:pt x="8760" y="13067"/>
                  </a:lnTo>
                  <a:lnTo>
                    <a:pt x="9101" y="13042"/>
                  </a:lnTo>
                  <a:lnTo>
                    <a:pt x="9442" y="12969"/>
                  </a:lnTo>
                  <a:lnTo>
                    <a:pt x="9758" y="12896"/>
                  </a:lnTo>
                  <a:lnTo>
                    <a:pt x="10099" y="12799"/>
                  </a:lnTo>
                  <a:lnTo>
                    <a:pt x="10415" y="12702"/>
                  </a:lnTo>
                  <a:lnTo>
                    <a:pt x="10731" y="12556"/>
                  </a:lnTo>
                  <a:lnTo>
                    <a:pt x="11023" y="12410"/>
                  </a:lnTo>
                  <a:lnTo>
                    <a:pt x="11315" y="12239"/>
                  </a:lnTo>
                  <a:lnTo>
                    <a:pt x="11583" y="12045"/>
                  </a:lnTo>
                  <a:lnTo>
                    <a:pt x="11826" y="11826"/>
                  </a:lnTo>
                  <a:lnTo>
                    <a:pt x="12045" y="11582"/>
                  </a:lnTo>
                  <a:lnTo>
                    <a:pt x="12264" y="11339"/>
                  </a:lnTo>
                  <a:lnTo>
                    <a:pt x="12313" y="11217"/>
                  </a:lnTo>
                  <a:lnTo>
                    <a:pt x="12289" y="11120"/>
                  </a:lnTo>
                  <a:lnTo>
                    <a:pt x="12240" y="11047"/>
                  </a:lnTo>
                  <a:lnTo>
                    <a:pt x="12167" y="10974"/>
                  </a:lnTo>
                  <a:lnTo>
                    <a:pt x="12070" y="10950"/>
                  </a:lnTo>
                  <a:lnTo>
                    <a:pt x="11972" y="10925"/>
                  </a:lnTo>
                  <a:close/>
                  <a:moveTo>
                    <a:pt x="8493" y="682"/>
                  </a:moveTo>
                  <a:lnTo>
                    <a:pt x="8663" y="706"/>
                  </a:lnTo>
                  <a:lnTo>
                    <a:pt x="9101" y="755"/>
                  </a:lnTo>
                  <a:lnTo>
                    <a:pt x="9539" y="803"/>
                  </a:lnTo>
                  <a:lnTo>
                    <a:pt x="10001" y="901"/>
                  </a:lnTo>
                  <a:lnTo>
                    <a:pt x="10439" y="1022"/>
                  </a:lnTo>
                  <a:lnTo>
                    <a:pt x="10780" y="1120"/>
                  </a:lnTo>
                  <a:lnTo>
                    <a:pt x="11121" y="1241"/>
                  </a:lnTo>
                  <a:lnTo>
                    <a:pt x="11437" y="1411"/>
                  </a:lnTo>
                  <a:lnTo>
                    <a:pt x="11753" y="1557"/>
                  </a:lnTo>
                  <a:lnTo>
                    <a:pt x="11753" y="1582"/>
                  </a:lnTo>
                  <a:lnTo>
                    <a:pt x="11729" y="1655"/>
                  </a:lnTo>
                  <a:lnTo>
                    <a:pt x="11729" y="1752"/>
                  </a:lnTo>
                  <a:lnTo>
                    <a:pt x="11753" y="1801"/>
                  </a:lnTo>
                  <a:lnTo>
                    <a:pt x="11826" y="1825"/>
                  </a:lnTo>
                  <a:lnTo>
                    <a:pt x="11899" y="1825"/>
                  </a:lnTo>
                  <a:lnTo>
                    <a:pt x="11948" y="1776"/>
                  </a:lnTo>
                  <a:lnTo>
                    <a:pt x="11972" y="1752"/>
                  </a:lnTo>
                  <a:lnTo>
                    <a:pt x="11997" y="1752"/>
                  </a:lnTo>
                  <a:lnTo>
                    <a:pt x="11997" y="1728"/>
                  </a:lnTo>
                  <a:lnTo>
                    <a:pt x="12021" y="1728"/>
                  </a:lnTo>
                  <a:lnTo>
                    <a:pt x="12143" y="1801"/>
                  </a:lnTo>
                  <a:lnTo>
                    <a:pt x="12094" y="1874"/>
                  </a:lnTo>
                  <a:lnTo>
                    <a:pt x="12094" y="1947"/>
                  </a:lnTo>
                  <a:lnTo>
                    <a:pt x="12094" y="1995"/>
                  </a:lnTo>
                  <a:lnTo>
                    <a:pt x="12143" y="2020"/>
                  </a:lnTo>
                  <a:lnTo>
                    <a:pt x="12167" y="2044"/>
                  </a:lnTo>
                  <a:lnTo>
                    <a:pt x="12216" y="2020"/>
                  </a:lnTo>
                  <a:lnTo>
                    <a:pt x="12240" y="1995"/>
                  </a:lnTo>
                  <a:lnTo>
                    <a:pt x="12313" y="1922"/>
                  </a:lnTo>
                  <a:lnTo>
                    <a:pt x="12337" y="1922"/>
                  </a:lnTo>
                  <a:lnTo>
                    <a:pt x="12532" y="2068"/>
                  </a:lnTo>
                  <a:lnTo>
                    <a:pt x="12483" y="2190"/>
                  </a:lnTo>
                  <a:lnTo>
                    <a:pt x="12483" y="2239"/>
                  </a:lnTo>
                  <a:lnTo>
                    <a:pt x="12508" y="2336"/>
                  </a:lnTo>
                  <a:lnTo>
                    <a:pt x="12532" y="2385"/>
                  </a:lnTo>
                  <a:lnTo>
                    <a:pt x="12556" y="2409"/>
                  </a:lnTo>
                  <a:lnTo>
                    <a:pt x="12581" y="2409"/>
                  </a:lnTo>
                  <a:lnTo>
                    <a:pt x="12629" y="2385"/>
                  </a:lnTo>
                  <a:lnTo>
                    <a:pt x="12678" y="2360"/>
                  </a:lnTo>
                  <a:lnTo>
                    <a:pt x="12751" y="2287"/>
                  </a:lnTo>
                  <a:lnTo>
                    <a:pt x="12775" y="2239"/>
                  </a:lnTo>
                  <a:lnTo>
                    <a:pt x="12970" y="2409"/>
                  </a:lnTo>
                  <a:lnTo>
                    <a:pt x="12873" y="2531"/>
                  </a:lnTo>
                  <a:lnTo>
                    <a:pt x="12848" y="2604"/>
                  </a:lnTo>
                  <a:lnTo>
                    <a:pt x="12824" y="2677"/>
                  </a:lnTo>
                  <a:lnTo>
                    <a:pt x="12824" y="2725"/>
                  </a:lnTo>
                  <a:lnTo>
                    <a:pt x="12873" y="2750"/>
                  </a:lnTo>
                  <a:lnTo>
                    <a:pt x="12921" y="2774"/>
                  </a:lnTo>
                  <a:lnTo>
                    <a:pt x="12946" y="2774"/>
                  </a:lnTo>
                  <a:lnTo>
                    <a:pt x="13067" y="2701"/>
                  </a:lnTo>
                  <a:lnTo>
                    <a:pt x="13189" y="2604"/>
                  </a:lnTo>
                  <a:lnTo>
                    <a:pt x="13311" y="2725"/>
                  </a:lnTo>
                  <a:lnTo>
                    <a:pt x="13384" y="2823"/>
                  </a:lnTo>
                  <a:lnTo>
                    <a:pt x="13262" y="3017"/>
                  </a:lnTo>
                  <a:lnTo>
                    <a:pt x="13213" y="3066"/>
                  </a:lnTo>
                  <a:lnTo>
                    <a:pt x="13189" y="3163"/>
                  </a:lnTo>
                  <a:lnTo>
                    <a:pt x="13165" y="3236"/>
                  </a:lnTo>
                  <a:lnTo>
                    <a:pt x="13189" y="3285"/>
                  </a:lnTo>
                  <a:lnTo>
                    <a:pt x="13238" y="3309"/>
                  </a:lnTo>
                  <a:lnTo>
                    <a:pt x="13335" y="3285"/>
                  </a:lnTo>
                  <a:lnTo>
                    <a:pt x="13408" y="3236"/>
                  </a:lnTo>
                  <a:lnTo>
                    <a:pt x="13554" y="3115"/>
                  </a:lnTo>
                  <a:lnTo>
                    <a:pt x="13578" y="3042"/>
                  </a:lnTo>
                  <a:lnTo>
                    <a:pt x="13773" y="3309"/>
                  </a:lnTo>
                  <a:lnTo>
                    <a:pt x="13676" y="3407"/>
                  </a:lnTo>
                  <a:lnTo>
                    <a:pt x="13554" y="3504"/>
                  </a:lnTo>
                  <a:lnTo>
                    <a:pt x="13505" y="3577"/>
                  </a:lnTo>
                  <a:lnTo>
                    <a:pt x="13481" y="3650"/>
                  </a:lnTo>
                  <a:lnTo>
                    <a:pt x="13481" y="3699"/>
                  </a:lnTo>
                  <a:lnTo>
                    <a:pt x="13505" y="3723"/>
                  </a:lnTo>
                  <a:lnTo>
                    <a:pt x="13603" y="3747"/>
                  </a:lnTo>
                  <a:lnTo>
                    <a:pt x="13700" y="3723"/>
                  </a:lnTo>
                  <a:lnTo>
                    <a:pt x="13773" y="3674"/>
                  </a:lnTo>
                  <a:lnTo>
                    <a:pt x="13870" y="3626"/>
                  </a:lnTo>
                  <a:lnTo>
                    <a:pt x="13968" y="3577"/>
                  </a:lnTo>
                  <a:lnTo>
                    <a:pt x="14162" y="3918"/>
                  </a:lnTo>
                  <a:lnTo>
                    <a:pt x="14065" y="3991"/>
                  </a:lnTo>
                  <a:lnTo>
                    <a:pt x="13870" y="4161"/>
                  </a:lnTo>
                  <a:lnTo>
                    <a:pt x="13773" y="4234"/>
                  </a:lnTo>
                  <a:lnTo>
                    <a:pt x="13700" y="4331"/>
                  </a:lnTo>
                  <a:lnTo>
                    <a:pt x="13700" y="4356"/>
                  </a:lnTo>
                  <a:lnTo>
                    <a:pt x="13724" y="4380"/>
                  </a:lnTo>
                  <a:lnTo>
                    <a:pt x="13846" y="4380"/>
                  </a:lnTo>
                  <a:lnTo>
                    <a:pt x="13943" y="4356"/>
                  </a:lnTo>
                  <a:lnTo>
                    <a:pt x="14065" y="4307"/>
                  </a:lnTo>
                  <a:lnTo>
                    <a:pt x="14162" y="4234"/>
                  </a:lnTo>
                  <a:lnTo>
                    <a:pt x="14284" y="4161"/>
                  </a:lnTo>
                  <a:lnTo>
                    <a:pt x="14503" y="4696"/>
                  </a:lnTo>
                  <a:lnTo>
                    <a:pt x="14332" y="4769"/>
                  </a:lnTo>
                  <a:lnTo>
                    <a:pt x="14211" y="4842"/>
                  </a:lnTo>
                  <a:lnTo>
                    <a:pt x="14065" y="4940"/>
                  </a:lnTo>
                  <a:lnTo>
                    <a:pt x="13968" y="5061"/>
                  </a:lnTo>
                  <a:lnTo>
                    <a:pt x="13919" y="5134"/>
                  </a:lnTo>
                  <a:lnTo>
                    <a:pt x="13895" y="5207"/>
                  </a:lnTo>
                  <a:lnTo>
                    <a:pt x="13895" y="5256"/>
                  </a:lnTo>
                  <a:lnTo>
                    <a:pt x="13919" y="5280"/>
                  </a:lnTo>
                  <a:lnTo>
                    <a:pt x="13968" y="5305"/>
                  </a:lnTo>
                  <a:lnTo>
                    <a:pt x="14016" y="5305"/>
                  </a:lnTo>
                  <a:lnTo>
                    <a:pt x="14114" y="5256"/>
                  </a:lnTo>
                  <a:lnTo>
                    <a:pt x="14235" y="5183"/>
                  </a:lnTo>
                  <a:lnTo>
                    <a:pt x="14551" y="5037"/>
                  </a:lnTo>
                  <a:lnTo>
                    <a:pt x="14600" y="5013"/>
                  </a:lnTo>
                  <a:lnTo>
                    <a:pt x="14770" y="5524"/>
                  </a:lnTo>
                  <a:lnTo>
                    <a:pt x="14430" y="5670"/>
                  </a:lnTo>
                  <a:lnTo>
                    <a:pt x="14162" y="5791"/>
                  </a:lnTo>
                  <a:lnTo>
                    <a:pt x="13919" y="5937"/>
                  </a:lnTo>
                  <a:lnTo>
                    <a:pt x="13919" y="5986"/>
                  </a:lnTo>
                  <a:lnTo>
                    <a:pt x="13943" y="6010"/>
                  </a:lnTo>
                  <a:lnTo>
                    <a:pt x="14089" y="6035"/>
                  </a:lnTo>
                  <a:lnTo>
                    <a:pt x="14235" y="6059"/>
                  </a:lnTo>
                  <a:lnTo>
                    <a:pt x="14381" y="6035"/>
                  </a:lnTo>
                  <a:lnTo>
                    <a:pt x="14527" y="6010"/>
                  </a:lnTo>
                  <a:lnTo>
                    <a:pt x="14843" y="5889"/>
                  </a:lnTo>
                  <a:lnTo>
                    <a:pt x="14965" y="6424"/>
                  </a:lnTo>
                  <a:lnTo>
                    <a:pt x="14795" y="6497"/>
                  </a:lnTo>
                  <a:lnTo>
                    <a:pt x="14405" y="6619"/>
                  </a:lnTo>
                  <a:lnTo>
                    <a:pt x="14041" y="6740"/>
                  </a:lnTo>
                  <a:lnTo>
                    <a:pt x="13992" y="6789"/>
                  </a:lnTo>
                  <a:lnTo>
                    <a:pt x="13992" y="6813"/>
                  </a:lnTo>
                  <a:lnTo>
                    <a:pt x="13992" y="6862"/>
                  </a:lnTo>
                  <a:lnTo>
                    <a:pt x="14041" y="6886"/>
                  </a:lnTo>
                  <a:lnTo>
                    <a:pt x="14235" y="6886"/>
                  </a:lnTo>
                  <a:lnTo>
                    <a:pt x="14430" y="6862"/>
                  </a:lnTo>
                  <a:lnTo>
                    <a:pt x="14795" y="6813"/>
                  </a:lnTo>
                  <a:lnTo>
                    <a:pt x="15038" y="6740"/>
                  </a:lnTo>
                  <a:lnTo>
                    <a:pt x="15111" y="7178"/>
                  </a:lnTo>
                  <a:lnTo>
                    <a:pt x="14843" y="7227"/>
                  </a:lnTo>
                  <a:lnTo>
                    <a:pt x="14430" y="7349"/>
                  </a:lnTo>
                  <a:lnTo>
                    <a:pt x="14235" y="7422"/>
                  </a:lnTo>
                  <a:lnTo>
                    <a:pt x="14065" y="7543"/>
                  </a:lnTo>
                  <a:lnTo>
                    <a:pt x="14041" y="7592"/>
                  </a:lnTo>
                  <a:lnTo>
                    <a:pt x="14041" y="7665"/>
                  </a:lnTo>
                  <a:lnTo>
                    <a:pt x="14089" y="7714"/>
                  </a:lnTo>
                  <a:lnTo>
                    <a:pt x="14138" y="7738"/>
                  </a:lnTo>
                  <a:lnTo>
                    <a:pt x="14357" y="7714"/>
                  </a:lnTo>
                  <a:lnTo>
                    <a:pt x="14551" y="7665"/>
                  </a:lnTo>
                  <a:lnTo>
                    <a:pt x="14941" y="7568"/>
                  </a:lnTo>
                  <a:lnTo>
                    <a:pt x="15135" y="7519"/>
                  </a:lnTo>
                  <a:lnTo>
                    <a:pt x="15184" y="7981"/>
                  </a:lnTo>
                  <a:lnTo>
                    <a:pt x="14868" y="8030"/>
                  </a:lnTo>
                  <a:lnTo>
                    <a:pt x="14624" y="8054"/>
                  </a:lnTo>
                  <a:lnTo>
                    <a:pt x="14381" y="8079"/>
                  </a:lnTo>
                  <a:lnTo>
                    <a:pt x="14235" y="8103"/>
                  </a:lnTo>
                  <a:lnTo>
                    <a:pt x="14138" y="8152"/>
                  </a:lnTo>
                  <a:lnTo>
                    <a:pt x="14016" y="8200"/>
                  </a:lnTo>
                  <a:lnTo>
                    <a:pt x="13943" y="8298"/>
                  </a:lnTo>
                  <a:lnTo>
                    <a:pt x="13919" y="8322"/>
                  </a:lnTo>
                  <a:lnTo>
                    <a:pt x="13919" y="8346"/>
                  </a:lnTo>
                  <a:lnTo>
                    <a:pt x="13943" y="8395"/>
                  </a:lnTo>
                  <a:lnTo>
                    <a:pt x="13968" y="8395"/>
                  </a:lnTo>
                  <a:lnTo>
                    <a:pt x="14089" y="8419"/>
                  </a:lnTo>
                  <a:lnTo>
                    <a:pt x="14211" y="8444"/>
                  </a:lnTo>
                  <a:lnTo>
                    <a:pt x="14478" y="8444"/>
                  </a:lnTo>
                  <a:lnTo>
                    <a:pt x="14989" y="8395"/>
                  </a:lnTo>
                  <a:lnTo>
                    <a:pt x="15208" y="8395"/>
                  </a:lnTo>
                  <a:lnTo>
                    <a:pt x="15208" y="8857"/>
                  </a:lnTo>
                  <a:lnTo>
                    <a:pt x="14722" y="8882"/>
                  </a:lnTo>
                  <a:lnTo>
                    <a:pt x="14503" y="8882"/>
                  </a:lnTo>
                  <a:lnTo>
                    <a:pt x="14284" y="8906"/>
                  </a:lnTo>
                  <a:lnTo>
                    <a:pt x="14065" y="8955"/>
                  </a:lnTo>
                  <a:lnTo>
                    <a:pt x="13968" y="8979"/>
                  </a:lnTo>
                  <a:lnTo>
                    <a:pt x="13870" y="9028"/>
                  </a:lnTo>
                  <a:lnTo>
                    <a:pt x="13870" y="9052"/>
                  </a:lnTo>
                  <a:lnTo>
                    <a:pt x="13870" y="9076"/>
                  </a:lnTo>
                  <a:lnTo>
                    <a:pt x="13968" y="9125"/>
                  </a:lnTo>
                  <a:lnTo>
                    <a:pt x="14065" y="9174"/>
                  </a:lnTo>
                  <a:lnTo>
                    <a:pt x="14284" y="9222"/>
                  </a:lnTo>
                  <a:lnTo>
                    <a:pt x="14722" y="9222"/>
                  </a:lnTo>
                  <a:lnTo>
                    <a:pt x="14941" y="9247"/>
                  </a:lnTo>
                  <a:lnTo>
                    <a:pt x="15184" y="9247"/>
                  </a:lnTo>
                  <a:lnTo>
                    <a:pt x="15160" y="9465"/>
                  </a:lnTo>
                  <a:lnTo>
                    <a:pt x="14965" y="9514"/>
                  </a:lnTo>
                  <a:lnTo>
                    <a:pt x="14722" y="9563"/>
                  </a:lnTo>
                  <a:lnTo>
                    <a:pt x="14503" y="9660"/>
                  </a:lnTo>
                  <a:lnTo>
                    <a:pt x="14260" y="9757"/>
                  </a:lnTo>
                  <a:lnTo>
                    <a:pt x="14041" y="9879"/>
                  </a:lnTo>
                  <a:lnTo>
                    <a:pt x="14016" y="9903"/>
                  </a:lnTo>
                  <a:lnTo>
                    <a:pt x="14016" y="9952"/>
                  </a:lnTo>
                  <a:lnTo>
                    <a:pt x="14041" y="9976"/>
                  </a:lnTo>
                  <a:lnTo>
                    <a:pt x="14089" y="9976"/>
                  </a:lnTo>
                  <a:lnTo>
                    <a:pt x="14308" y="10001"/>
                  </a:lnTo>
                  <a:lnTo>
                    <a:pt x="14527" y="9976"/>
                  </a:lnTo>
                  <a:lnTo>
                    <a:pt x="14965" y="9903"/>
                  </a:lnTo>
                  <a:lnTo>
                    <a:pt x="15087" y="9879"/>
                  </a:lnTo>
                  <a:lnTo>
                    <a:pt x="14989" y="10390"/>
                  </a:lnTo>
                  <a:lnTo>
                    <a:pt x="14527" y="10463"/>
                  </a:lnTo>
                  <a:lnTo>
                    <a:pt x="14357" y="10487"/>
                  </a:lnTo>
                  <a:lnTo>
                    <a:pt x="14162" y="10512"/>
                  </a:lnTo>
                  <a:lnTo>
                    <a:pt x="13992" y="10560"/>
                  </a:lnTo>
                  <a:lnTo>
                    <a:pt x="13919" y="10609"/>
                  </a:lnTo>
                  <a:lnTo>
                    <a:pt x="13870" y="10682"/>
                  </a:lnTo>
                  <a:lnTo>
                    <a:pt x="13846" y="10731"/>
                  </a:lnTo>
                  <a:lnTo>
                    <a:pt x="13846" y="10804"/>
                  </a:lnTo>
                  <a:lnTo>
                    <a:pt x="13870" y="10852"/>
                  </a:lnTo>
                  <a:lnTo>
                    <a:pt x="13919" y="10901"/>
                  </a:lnTo>
                  <a:lnTo>
                    <a:pt x="13992" y="10925"/>
                  </a:lnTo>
                  <a:lnTo>
                    <a:pt x="14065" y="10950"/>
                  </a:lnTo>
                  <a:lnTo>
                    <a:pt x="14235" y="10950"/>
                  </a:lnTo>
                  <a:lnTo>
                    <a:pt x="14600" y="10901"/>
                  </a:lnTo>
                  <a:lnTo>
                    <a:pt x="14819" y="10877"/>
                  </a:lnTo>
                  <a:lnTo>
                    <a:pt x="14819" y="10877"/>
                  </a:lnTo>
                  <a:lnTo>
                    <a:pt x="14624" y="11339"/>
                  </a:lnTo>
                  <a:lnTo>
                    <a:pt x="14478" y="11339"/>
                  </a:lnTo>
                  <a:lnTo>
                    <a:pt x="14308" y="11315"/>
                  </a:lnTo>
                  <a:lnTo>
                    <a:pt x="14114" y="11339"/>
                  </a:lnTo>
                  <a:lnTo>
                    <a:pt x="13919" y="11363"/>
                  </a:lnTo>
                  <a:lnTo>
                    <a:pt x="13749" y="11436"/>
                  </a:lnTo>
                  <a:lnTo>
                    <a:pt x="13724" y="11461"/>
                  </a:lnTo>
                  <a:lnTo>
                    <a:pt x="13749" y="11485"/>
                  </a:lnTo>
                  <a:lnTo>
                    <a:pt x="13919" y="11558"/>
                  </a:lnTo>
                  <a:lnTo>
                    <a:pt x="14089" y="11607"/>
                  </a:lnTo>
                  <a:lnTo>
                    <a:pt x="14430" y="11655"/>
                  </a:lnTo>
                  <a:lnTo>
                    <a:pt x="14454" y="11655"/>
                  </a:lnTo>
                  <a:lnTo>
                    <a:pt x="14211" y="12069"/>
                  </a:lnTo>
                  <a:lnTo>
                    <a:pt x="13968" y="12069"/>
                  </a:lnTo>
                  <a:lnTo>
                    <a:pt x="13724" y="12093"/>
                  </a:lnTo>
                  <a:lnTo>
                    <a:pt x="13603" y="12069"/>
                  </a:lnTo>
                  <a:lnTo>
                    <a:pt x="13481" y="12045"/>
                  </a:lnTo>
                  <a:lnTo>
                    <a:pt x="13335" y="12020"/>
                  </a:lnTo>
                  <a:lnTo>
                    <a:pt x="13213" y="12020"/>
                  </a:lnTo>
                  <a:lnTo>
                    <a:pt x="13189" y="12045"/>
                  </a:lnTo>
                  <a:lnTo>
                    <a:pt x="13189" y="12069"/>
                  </a:lnTo>
                  <a:lnTo>
                    <a:pt x="13189" y="12166"/>
                  </a:lnTo>
                  <a:lnTo>
                    <a:pt x="13238" y="12239"/>
                  </a:lnTo>
                  <a:lnTo>
                    <a:pt x="13311" y="12312"/>
                  </a:lnTo>
                  <a:lnTo>
                    <a:pt x="13408" y="12361"/>
                  </a:lnTo>
                  <a:lnTo>
                    <a:pt x="13530" y="12385"/>
                  </a:lnTo>
                  <a:lnTo>
                    <a:pt x="13651" y="12410"/>
                  </a:lnTo>
                  <a:lnTo>
                    <a:pt x="13943" y="12434"/>
                  </a:lnTo>
                  <a:lnTo>
                    <a:pt x="13603" y="12823"/>
                  </a:lnTo>
                  <a:lnTo>
                    <a:pt x="13067" y="12726"/>
                  </a:lnTo>
                  <a:lnTo>
                    <a:pt x="12848" y="12677"/>
                  </a:lnTo>
                  <a:lnTo>
                    <a:pt x="12727" y="12677"/>
                  </a:lnTo>
                  <a:lnTo>
                    <a:pt x="12629" y="12702"/>
                  </a:lnTo>
                  <a:lnTo>
                    <a:pt x="12605" y="12726"/>
                  </a:lnTo>
                  <a:lnTo>
                    <a:pt x="12605" y="12775"/>
                  </a:lnTo>
                  <a:lnTo>
                    <a:pt x="12629" y="12848"/>
                  </a:lnTo>
                  <a:lnTo>
                    <a:pt x="12678" y="12921"/>
                  </a:lnTo>
                  <a:lnTo>
                    <a:pt x="12751" y="12969"/>
                  </a:lnTo>
                  <a:lnTo>
                    <a:pt x="12824" y="13018"/>
                  </a:lnTo>
                  <a:lnTo>
                    <a:pt x="13043" y="13115"/>
                  </a:lnTo>
                  <a:lnTo>
                    <a:pt x="13262" y="13164"/>
                  </a:lnTo>
                  <a:lnTo>
                    <a:pt x="13116" y="13286"/>
                  </a:lnTo>
                  <a:lnTo>
                    <a:pt x="13067" y="13286"/>
                  </a:lnTo>
                  <a:lnTo>
                    <a:pt x="12605" y="13261"/>
                  </a:lnTo>
                  <a:lnTo>
                    <a:pt x="12362" y="13213"/>
                  </a:lnTo>
                  <a:lnTo>
                    <a:pt x="12240" y="13188"/>
                  </a:lnTo>
                  <a:lnTo>
                    <a:pt x="12094" y="13188"/>
                  </a:lnTo>
                  <a:lnTo>
                    <a:pt x="12021" y="13213"/>
                  </a:lnTo>
                  <a:lnTo>
                    <a:pt x="11997" y="13261"/>
                  </a:lnTo>
                  <a:lnTo>
                    <a:pt x="11972" y="13334"/>
                  </a:lnTo>
                  <a:lnTo>
                    <a:pt x="12021" y="13383"/>
                  </a:lnTo>
                  <a:lnTo>
                    <a:pt x="12143" y="13505"/>
                  </a:lnTo>
                  <a:lnTo>
                    <a:pt x="12289" y="13578"/>
                  </a:lnTo>
                  <a:lnTo>
                    <a:pt x="12483" y="13626"/>
                  </a:lnTo>
                  <a:lnTo>
                    <a:pt x="12654" y="13651"/>
                  </a:lnTo>
                  <a:lnTo>
                    <a:pt x="12240" y="13943"/>
                  </a:lnTo>
                  <a:lnTo>
                    <a:pt x="12143" y="13918"/>
                  </a:lnTo>
                  <a:lnTo>
                    <a:pt x="11680" y="13821"/>
                  </a:lnTo>
                  <a:lnTo>
                    <a:pt x="11461" y="13772"/>
                  </a:lnTo>
                  <a:lnTo>
                    <a:pt x="11267" y="13724"/>
                  </a:lnTo>
                  <a:lnTo>
                    <a:pt x="11218" y="13748"/>
                  </a:lnTo>
                  <a:lnTo>
                    <a:pt x="11218" y="13821"/>
                  </a:lnTo>
                  <a:lnTo>
                    <a:pt x="11242" y="13894"/>
                  </a:lnTo>
                  <a:lnTo>
                    <a:pt x="11315" y="13967"/>
                  </a:lnTo>
                  <a:lnTo>
                    <a:pt x="11437" y="14064"/>
                  </a:lnTo>
                  <a:lnTo>
                    <a:pt x="11607" y="14137"/>
                  </a:lnTo>
                  <a:lnTo>
                    <a:pt x="11802" y="14210"/>
                  </a:lnTo>
                  <a:lnTo>
                    <a:pt x="11437" y="14381"/>
                  </a:lnTo>
                  <a:lnTo>
                    <a:pt x="11388" y="14332"/>
                  </a:lnTo>
                  <a:lnTo>
                    <a:pt x="11315" y="14308"/>
                  </a:lnTo>
                  <a:lnTo>
                    <a:pt x="11194" y="14259"/>
                  </a:lnTo>
                  <a:lnTo>
                    <a:pt x="10902" y="14235"/>
                  </a:lnTo>
                  <a:lnTo>
                    <a:pt x="10634" y="14210"/>
                  </a:lnTo>
                  <a:lnTo>
                    <a:pt x="10512" y="14210"/>
                  </a:lnTo>
                  <a:lnTo>
                    <a:pt x="10391" y="14235"/>
                  </a:lnTo>
                  <a:lnTo>
                    <a:pt x="10366" y="14235"/>
                  </a:lnTo>
                  <a:lnTo>
                    <a:pt x="10366" y="14283"/>
                  </a:lnTo>
                  <a:lnTo>
                    <a:pt x="10366" y="14332"/>
                  </a:lnTo>
                  <a:lnTo>
                    <a:pt x="10391" y="14381"/>
                  </a:lnTo>
                  <a:lnTo>
                    <a:pt x="10488" y="14478"/>
                  </a:lnTo>
                  <a:lnTo>
                    <a:pt x="10610" y="14551"/>
                  </a:lnTo>
                  <a:lnTo>
                    <a:pt x="10731" y="14575"/>
                  </a:lnTo>
                  <a:lnTo>
                    <a:pt x="10877" y="14624"/>
                  </a:lnTo>
                  <a:lnTo>
                    <a:pt x="10512" y="14746"/>
                  </a:lnTo>
                  <a:lnTo>
                    <a:pt x="10318" y="14673"/>
                  </a:lnTo>
                  <a:lnTo>
                    <a:pt x="10123" y="14624"/>
                  </a:lnTo>
                  <a:lnTo>
                    <a:pt x="9904" y="14600"/>
                  </a:lnTo>
                  <a:lnTo>
                    <a:pt x="9807" y="14600"/>
                  </a:lnTo>
                  <a:lnTo>
                    <a:pt x="9709" y="14648"/>
                  </a:lnTo>
                  <a:lnTo>
                    <a:pt x="9661" y="14673"/>
                  </a:lnTo>
                  <a:lnTo>
                    <a:pt x="9685" y="14721"/>
                  </a:lnTo>
                  <a:lnTo>
                    <a:pt x="9734" y="14794"/>
                  </a:lnTo>
                  <a:lnTo>
                    <a:pt x="9807" y="14843"/>
                  </a:lnTo>
                  <a:lnTo>
                    <a:pt x="9928" y="14916"/>
                  </a:lnTo>
                  <a:lnTo>
                    <a:pt x="9612" y="14989"/>
                  </a:lnTo>
                  <a:lnTo>
                    <a:pt x="9588" y="14940"/>
                  </a:lnTo>
                  <a:lnTo>
                    <a:pt x="9539" y="14916"/>
                  </a:lnTo>
                  <a:lnTo>
                    <a:pt x="9417" y="14867"/>
                  </a:lnTo>
                  <a:lnTo>
                    <a:pt x="9223" y="14843"/>
                  </a:lnTo>
                  <a:lnTo>
                    <a:pt x="9150" y="14843"/>
                  </a:lnTo>
                  <a:lnTo>
                    <a:pt x="9052" y="14867"/>
                  </a:lnTo>
                  <a:lnTo>
                    <a:pt x="9004" y="14916"/>
                  </a:lnTo>
                  <a:lnTo>
                    <a:pt x="8979" y="14965"/>
                  </a:lnTo>
                  <a:lnTo>
                    <a:pt x="8979" y="15013"/>
                  </a:lnTo>
                  <a:lnTo>
                    <a:pt x="9004" y="15062"/>
                  </a:lnTo>
                  <a:lnTo>
                    <a:pt x="9004" y="15086"/>
                  </a:lnTo>
                  <a:lnTo>
                    <a:pt x="8663" y="15135"/>
                  </a:lnTo>
                  <a:lnTo>
                    <a:pt x="8298" y="15159"/>
                  </a:lnTo>
                  <a:lnTo>
                    <a:pt x="7227" y="15159"/>
                  </a:lnTo>
                  <a:lnTo>
                    <a:pt x="6862" y="15111"/>
                  </a:lnTo>
                  <a:lnTo>
                    <a:pt x="6497" y="15062"/>
                  </a:lnTo>
                  <a:lnTo>
                    <a:pt x="6157" y="14989"/>
                  </a:lnTo>
                  <a:lnTo>
                    <a:pt x="5816" y="14916"/>
                  </a:lnTo>
                  <a:lnTo>
                    <a:pt x="5451" y="14819"/>
                  </a:lnTo>
                  <a:lnTo>
                    <a:pt x="5135" y="14697"/>
                  </a:lnTo>
                  <a:lnTo>
                    <a:pt x="4794" y="14575"/>
                  </a:lnTo>
                  <a:lnTo>
                    <a:pt x="4478" y="14405"/>
                  </a:lnTo>
                  <a:lnTo>
                    <a:pt x="4162" y="14259"/>
                  </a:lnTo>
                  <a:lnTo>
                    <a:pt x="3845" y="14064"/>
                  </a:lnTo>
                  <a:lnTo>
                    <a:pt x="3553" y="13870"/>
                  </a:lnTo>
                  <a:lnTo>
                    <a:pt x="3286" y="13675"/>
                  </a:lnTo>
                  <a:lnTo>
                    <a:pt x="3018" y="13456"/>
                  </a:lnTo>
                  <a:lnTo>
                    <a:pt x="2775" y="13237"/>
                  </a:lnTo>
                  <a:lnTo>
                    <a:pt x="2531" y="12994"/>
                  </a:lnTo>
                  <a:lnTo>
                    <a:pt x="2312" y="12775"/>
                  </a:lnTo>
                  <a:lnTo>
                    <a:pt x="2118" y="12507"/>
                  </a:lnTo>
                  <a:lnTo>
                    <a:pt x="1899" y="12239"/>
                  </a:lnTo>
                  <a:lnTo>
                    <a:pt x="1728" y="11972"/>
                  </a:lnTo>
                  <a:lnTo>
                    <a:pt x="1558" y="11704"/>
                  </a:lnTo>
                  <a:lnTo>
                    <a:pt x="1412" y="11412"/>
                  </a:lnTo>
                  <a:lnTo>
                    <a:pt x="1266" y="11120"/>
                  </a:lnTo>
                  <a:lnTo>
                    <a:pt x="1144" y="10828"/>
                  </a:lnTo>
                  <a:lnTo>
                    <a:pt x="1047" y="10512"/>
                  </a:lnTo>
                  <a:lnTo>
                    <a:pt x="950" y="10195"/>
                  </a:lnTo>
                  <a:lnTo>
                    <a:pt x="877" y="9879"/>
                  </a:lnTo>
                  <a:lnTo>
                    <a:pt x="828" y="9538"/>
                  </a:lnTo>
                  <a:lnTo>
                    <a:pt x="779" y="9003"/>
                  </a:lnTo>
                  <a:lnTo>
                    <a:pt x="755" y="8468"/>
                  </a:lnTo>
                  <a:lnTo>
                    <a:pt x="755" y="7933"/>
                  </a:lnTo>
                  <a:lnTo>
                    <a:pt x="779" y="7397"/>
                  </a:lnTo>
                  <a:lnTo>
                    <a:pt x="852" y="6862"/>
                  </a:lnTo>
                  <a:lnTo>
                    <a:pt x="950" y="6351"/>
                  </a:lnTo>
                  <a:lnTo>
                    <a:pt x="1096" y="5840"/>
                  </a:lnTo>
                  <a:lnTo>
                    <a:pt x="1266" y="5353"/>
                  </a:lnTo>
                  <a:lnTo>
                    <a:pt x="1388" y="5061"/>
                  </a:lnTo>
                  <a:lnTo>
                    <a:pt x="1558" y="4745"/>
                  </a:lnTo>
                  <a:lnTo>
                    <a:pt x="1753" y="4404"/>
                  </a:lnTo>
                  <a:lnTo>
                    <a:pt x="1996" y="4064"/>
                  </a:lnTo>
                  <a:lnTo>
                    <a:pt x="2264" y="3699"/>
                  </a:lnTo>
                  <a:lnTo>
                    <a:pt x="2556" y="3334"/>
                  </a:lnTo>
                  <a:lnTo>
                    <a:pt x="2896" y="2944"/>
                  </a:lnTo>
                  <a:lnTo>
                    <a:pt x="3261" y="2604"/>
                  </a:lnTo>
                  <a:lnTo>
                    <a:pt x="3651" y="2263"/>
                  </a:lnTo>
                  <a:lnTo>
                    <a:pt x="4089" y="1922"/>
                  </a:lnTo>
                  <a:lnTo>
                    <a:pt x="4527" y="1630"/>
                  </a:lnTo>
                  <a:lnTo>
                    <a:pt x="5013" y="1363"/>
                  </a:lnTo>
                  <a:lnTo>
                    <a:pt x="5524" y="1144"/>
                  </a:lnTo>
                  <a:lnTo>
                    <a:pt x="6035" y="974"/>
                  </a:lnTo>
                  <a:lnTo>
                    <a:pt x="6327" y="925"/>
                  </a:lnTo>
                  <a:lnTo>
                    <a:pt x="6595" y="876"/>
                  </a:lnTo>
                  <a:lnTo>
                    <a:pt x="6887" y="828"/>
                  </a:lnTo>
                  <a:lnTo>
                    <a:pt x="7179" y="803"/>
                  </a:lnTo>
                  <a:lnTo>
                    <a:pt x="7544" y="779"/>
                  </a:lnTo>
                  <a:lnTo>
                    <a:pt x="7933" y="730"/>
                  </a:lnTo>
                  <a:lnTo>
                    <a:pt x="8322" y="682"/>
                  </a:lnTo>
                  <a:close/>
                  <a:moveTo>
                    <a:pt x="8152" y="0"/>
                  </a:moveTo>
                  <a:lnTo>
                    <a:pt x="7763" y="25"/>
                  </a:lnTo>
                  <a:lnTo>
                    <a:pt x="7373" y="73"/>
                  </a:lnTo>
                  <a:lnTo>
                    <a:pt x="7081" y="49"/>
                  </a:lnTo>
                  <a:lnTo>
                    <a:pt x="6789" y="49"/>
                  </a:lnTo>
                  <a:lnTo>
                    <a:pt x="6473" y="73"/>
                  </a:lnTo>
                  <a:lnTo>
                    <a:pt x="6157" y="146"/>
                  </a:lnTo>
                  <a:lnTo>
                    <a:pt x="5841" y="219"/>
                  </a:lnTo>
                  <a:lnTo>
                    <a:pt x="5549" y="317"/>
                  </a:lnTo>
                  <a:lnTo>
                    <a:pt x="5232" y="438"/>
                  </a:lnTo>
                  <a:lnTo>
                    <a:pt x="4916" y="560"/>
                  </a:lnTo>
                  <a:lnTo>
                    <a:pt x="4332" y="876"/>
                  </a:lnTo>
                  <a:lnTo>
                    <a:pt x="3748" y="1217"/>
                  </a:lnTo>
                  <a:lnTo>
                    <a:pt x="3237" y="1606"/>
                  </a:lnTo>
                  <a:lnTo>
                    <a:pt x="2775" y="1995"/>
                  </a:lnTo>
                  <a:lnTo>
                    <a:pt x="2507" y="2239"/>
                  </a:lnTo>
                  <a:lnTo>
                    <a:pt x="2264" y="2482"/>
                  </a:lnTo>
                  <a:lnTo>
                    <a:pt x="2045" y="2725"/>
                  </a:lnTo>
                  <a:lnTo>
                    <a:pt x="1826" y="2993"/>
                  </a:lnTo>
                  <a:lnTo>
                    <a:pt x="1631" y="3261"/>
                  </a:lnTo>
                  <a:lnTo>
                    <a:pt x="1461" y="3528"/>
                  </a:lnTo>
                  <a:lnTo>
                    <a:pt x="1120" y="4088"/>
                  </a:lnTo>
                  <a:lnTo>
                    <a:pt x="852" y="4696"/>
                  </a:lnTo>
                  <a:lnTo>
                    <a:pt x="609" y="5305"/>
                  </a:lnTo>
                  <a:lnTo>
                    <a:pt x="414" y="5962"/>
                  </a:lnTo>
                  <a:lnTo>
                    <a:pt x="220" y="6643"/>
                  </a:lnTo>
                  <a:lnTo>
                    <a:pt x="122" y="7008"/>
                  </a:lnTo>
                  <a:lnTo>
                    <a:pt x="74" y="7373"/>
                  </a:lnTo>
                  <a:lnTo>
                    <a:pt x="25" y="7738"/>
                  </a:lnTo>
                  <a:lnTo>
                    <a:pt x="1" y="8103"/>
                  </a:lnTo>
                  <a:lnTo>
                    <a:pt x="1" y="8468"/>
                  </a:lnTo>
                  <a:lnTo>
                    <a:pt x="25" y="8809"/>
                  </a:lnTo>
                  <a:lnTo>
                    <a:pt x="49" y="9174"/>
                  </a:lnTo>
                  <a:lnTo>
                    <a:pt x="98" y="9514"/>
                  </a:lnTo>
                  <a:lnTo>
                    <a:pt x="195" y="9879"/>
                  </a:lnTo>
                  <a:lnTo>
                    <a:pt x="268" y="10220"/>
                  </a:lnTo>
                  <a:lnTo>
                    <a:pt x="390" y="10560"/>
                  </a:lnTo>
                  <a:lnTo>
                    <a:pt x="512" y="10901"/>
                  </a:lnTo>
                  <a:lnTo>
                    <a:pt x="658" y="11242"/>
                  </a:lnTo>
                  <a:lnTo>
                    <a:pt x="804" y="11582"/>
                  </a:lnTo>
                  <a:lnTo>
                    <a:pt x="1169" y="12264"/>
                  </a:lnTo>
                  <a:lnTo>
                    <a:pt x="1388" y="12629"/>
                  </a:lnTo>
                  <a:lnTo>
                    <a:pt x="1631" y="12994"/>
                  </a:lnTo>
                  <a:lnTo>
                    <a:pt x="1899" y="13334"/>
                  </a:lnTo>
                  <a:lnTo>
                    <a:pt x="2166" y="13651"/>
                  </a:lnTo>
                  <a:lnTo>
                    <a:pt x="2434" y="13943"/>
                  </a:lnTo>
                  <a:lnTo>
                    <a:pt x="2750" y="14235"/>
                  </a:lnTo>
                  <a:lnTo>
                    <a:pt x="3042" y="14502"/>
                  </a:lnTo>
                  <a:lnTo>
                    <a:pt x="3383" y="14746"/>
                  </a:lnTo>
                  <a:lnTo>
                    <a:pt x="3699" y="14965"/>
                  </a:lnTo>
                  <a:lnTo>
                    <a:pt x="4064" y="15159"/>
                  </a:lnTo>
                  <a:lnTo>
                    <a:pt x="4429" y="15354"/>
                  </a:lnTo>
                  <a:lnTo>
                    <a:pt x="4794" y="15500"/>
                  </a:lnTo>
                  <a:lnTo>
                    <a:pt x="5184" y="15622"/>
                  </a:lnTo>
                  <a:lnTo>
                    <a:pt x="5597" y="15743"/>
                  </a:lnTo>
                  <a:lnTo>
                    <a:pt x="6011" y="15816"/>
                  </a:lnTo>
                  <a:lnTo>
                    <a:pt x="6424" y="15889"/>
                  </a:lnTo>
                  <a:lnTo>
                    <a:pt x="6862" y="15914"/>
                  </a:lnTo>
                  <a:lnTo>
                    <a:pt x="7300" y="15938"/>
                  </a:lnTo>
                  <a:lnTo>
                    <a:pt x="7738" y="15938"/>
                  </a:lnTo>
                  <a:lnTo>
                    <a:pt x="8152" y="15914"/>
                  </a:lnTo>
                  <a:lnTo>
                    <a:pt x="8590" y="15889"/>
                  </a:lnTo>
                  <a:lnTo>
                    <a:pt x="9004" y="15841"/>
                  </a:lnTo>
                  <a:lnTo>
                    <a:pt x="9442" y="15768"/>
                  </a:lnTo>
                  <a:lnTo>
                    <a:pt x="9855" y="15670"/>
                  </a:lnTo>
                  <a:lnTo>
                    <a:pt x="10245" y="15573"/>
                  </a:lnTo>
                  <a:lnTo>
                    <a:pt x="10658" y="15451"/>
                  </a:lnTo>
                  <a:lnTo>
                    <a:pt x="11048" y="15305"/>
                  </a:lnTo>
                  <a:lnTo>
                    <a:pt x="11461" y="15135"/>
                  </a:lnTo>
                  <a:lnTo>
                    <a:pt x="11826" y="14940"/>
                  </a:lnTo>
                  <a:lnTo>
                    <a:pt x="12216" y="14721"/>
                  </a:lnTo>
                  <a:lnTo>
                    <a:pt x="12581" y="14478"/>
                  </a:lnTo>
                  <a:lnTo>
                    <a:pt x="12921" y="14235"/>
                  </a:lnTo>
                  <a:lnTo>
                    <a:pt x="13286" y="13943"/>
                  </a:lnTo>
                  <a:lnTo>
                    <a:pt x="13603" y="13651"/>
                  </a:lnTo>
                  <a:lnTo>
                    <a:pt x="13895" y="13334"/>
                  </a:lnTo>
                  <a:lnTo>
                    <a:pt x="14187" y="13018"/>
                  </a:lnTo>
                  <a:lnTo>
                    <a:pt x="14454" y="12702"/>
                  </a:lnTo>
                  <a:lnTo>
                    <a:pt x="14697" y="12361"/>
                  </a:lnTo>
                  <a:lnTo>
                    <a:pt x="14916" y="11996"/>
                  </a:lnTo>
                  <a:lnTo>
                    <a:pt x="15111" y="11631"/>
                  </a:lnTo>
                  <a:lnTo>
                    <a:pt x="15135" y="11631"/>
                  </a:lnTo>
                  <a:lnTo>
                    <a:pt x="15160" y="11582"/>
                  </a:lnTo>
                  <a:lnTo>
                    <a:pt x="15160" y="11534"/>
                  </a:lnTo>
                  <a:lnTo>
                    <a:pt x="15330" y="11096"/>
                  </a:lnTo>
                  <a:lnTo>
                    <a:pt x="15500" y="10658"/>
                  </a:lnTo>
                  <a:lnTo>
                    <a:pt x="15622" y="10195"/>
                  </a:lnTo>
                  <a:lnTo>
                    <a:pt x="15719" y="9733"/>
                  </a:lnTo>
                  <a:lnTo>
                    <a:pt x="15744" y="9709"/>
                  </a:lnTo>
                  <a:lnTo>
                    <a:pt x="15768" y="9684"/>
                  </a:lnTo>
                  <a:lnTo>
                    <a:pt x="15792" y="9636"/>
                  </a:lnTo>
                  <a:lnTo>
                    <a:pt x="15768" y="9611"/>
                  </a:lnTo>
                  <a:lnTo>
                    <a:pt x="15744" y="9563"/>
                  </a:lnTo>
                  <a:lnTo>
                    <a:pt x="15792" y="9174"/>
                  </a:lnTo>
                  <a:lnTo>
                    <a:pt x="15841" y="8760"/>
                  </a:lnTo>
                  <a:lnTo>
                    <a:pt x="15841" y="8371"/>
                  </a:lnTo>
                  <a:lnTo>
                    <a:pt x="15817" y="7957"/>
                  </a:lnTo>
                  <a:lnTo>
                    <a:pt x="15744" y="7105"/>
                  </a:lnTo>
                  <a:lnTo>
                    <a:pt x="15671" y="6667"/>
                  </a:lnTo>
                  <a:lnTo>
                    <a:pt x="15598" y="6254"/>
                  </a:lnTo>
                  <a:lnTo>
                    <a:pt x="15525" y="5840"/>
                  </a:lnTo>
                  <a:lnTo>
                    <a:pt x="15403" y="5426"/>
                  </a:lnTo>
                  <a:lnTo>
                    <a:pt x="15281" y="5013"/>
                  </a:lnTo>
                  <a:lnTo>
                    <a:pt x="15160" y="4623"/>
                  </a:lnTo>
                  <a:lnTo>
                    <a:pt x="14989" y="4234"/>
                  </a:lnTo>
                  <a:lnTo>
                    <a:pt x="14819" y="3845"/>
                  </a:lnTo>
                  <a:lnTo>
                    <a:pt x="14624" y="3480"/>
                  </a:lnTo>
                  <a:lnTo>
                    <a:pt x="14405" y="3115"/>
                  </a:lnTo>
                  <a:lnTo>
                    <a:pt x="14162" y="2774"/>
                  </a:lnTo>
                  <a:lnTo>
                    <a:pt x="13895" y="2458"/>
                  </a:lnTo>
                  <a:lnTo>
                    <a:pt x="13603" y="2141"/>
                  </a:lnTo>
                  <a:lnTo>
                    <a:pt x="13286" y="1849"/>
                  </a:lnTo>
                  <a:lnTo>
                    <a:pt x="12970" y="1582"/>
                  </a:lnTo>
                  <a:lnTo>
                    <a:pt x="12654" y="1363"/>
                  </a:lnTo>
                  <a:lnTo>
                    <a:pt x="12313" y="1144"/>
                  </a:lnTo>
                  <a:lnTo>
                    <a:pt x="11948" y="949"/>
                  </a:lnTo>
                  <a:lnTo>
                    <a:pt x="11607" y="779"/>
                  </a:lnTo>
                  <a:lnTo>
                    <a:pt x="11218" y="609"/>
                  </a:lnTo>
                  <a:lnTo>
                    <a:pt x="10853" y="487"/>
                  </a:lnTo>
                  <a:lnTo>
                    <a:pt x="10464" y="365"/>
                  </a:lnTo>
                  <a:lnTo>
                    <a:pt x="10099" y="268"/>
                  </a:lnTo>
                  <a:lnTo>
                    <a:pt x="9709" y="171"/>
                  </a:lnTo>
                  <a:lnTo>
                    <a:pt x="9320" y="98"/>
                  </a:lnTo>
                  <a:lnTo>
                    <a:pt x="8931" y="49"/>
                  </a:lnTo>
                  <a:lnTo>
                    <a:pt x="8541" y="25"/>
                  </a:lnTo>
                  <a:lnTo>
                    <a:pt x="8152"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9" name="Google Shape;619;p170"/>
            <p:cNvSpPr/>
            <p:nvPr/>
          </p:nvSpPr>
          <p:spPr>
            <a:xfrm>
              <a:off x="547246" y="2724894"/>
              <a:ext cx="398243" cy="400681"/>
            </a:xfrm>
            <a:custGeom>
              <a:rect b="b" l="l" r="r" t="t"/>
              <a:pathLst>
                <a:path extrusionOk="0" h="15938" w="15841">
                  <a:moveTo>
                    <a:pt x="4502" y="7470"/>
                  </a:moveTo>
                  <a:lnTo>
                    <a:pt x="4575" y="7495"/>
                  </a:lnTo>
                  <a:lnTo>
                    <a:pt x="4648" y="7543"/>
                  </a:lnTo>
                  <a:lnTo>
                    <a:pt x="4696" y="7616"/>
                  </a:lnTo>
                  <a:lnTo>
                    <a:pt x="4721" y="7714"/>
                  </a:lnTo>
                  <a:lnTo>
                    <a:pt x="4721" y="7787"/>
                  </a:lnTo>
                  <a:lnTo>
                    <a:pt x="4696" y="7908"/>
                  </a:lnTo>
                  <a:lnTo>
                    <a:pt x="4623" y="7981"/>
                  </a:lnTo>
                  <a:lnTo>
                    <a:pt x="4550" y="8054"/>
                  </a:lnTo>
                  <a:lnTo>
                    <a:pt x="4429" y="8079"/>
                  </a:lnTo>
                  <a:lnTo>
                    <a:pt x="4307" y="8054"/>
                  </a:lnTo>
                  <a:lnTo>
                    <a:pt x="4234" y="7981"/>
                  </a:lnTo>
                  <a:lnTo>
                    <a:pt x="4161" y="7908"/>
                  </a:lnTo>
                  <a:lnTo>
                    <a:pt x="4137" y="7787"/>
                  </a:lnTo>
                  <a:lnTo>
                    <a:pt x="4161" y="7665"/>
                  </a:lnTo>
                  <a:lnTo>
                    <a:pt x="4234" y="7543"/>
                  </a:lnTo>
                  <a:lnTo>
                    <a:pt x="4307" y="7495"/>
                  </a:lnTo>
                  <a:lnTo>
                    <a:pt x="4404" y="7470"/>
                  </a:lnTo>
                  <a:close/>
                  <a:moveTo>
                    <a:pt x="10877" y="7470"/>
                  </a:moveTo>
                  <a:lnTo>
                    <a:pt x="10950" y="7495"/>
                  </a:lnTo>
                  <a:lnTo>
                    <a:pt x="11023" y="7543"/>
                  </a:lnTo>
                  <a:lnTo>
                    <a:pt x="11071" y="7616"/>
                  </a:lnTo>
                  <a:lnTo>
                    <a:pt x="11096" y="7714"/>
                  </a:lnTo>
                  <a:lnTo>
                    <a:pt x="11096" y="7787"/>
                  </a:lnTo>
                  <a:lnTo>
                    <a:pt x="11071" y="7908"/>
                  </a:lnTo>
                  <a:lnTo>
                    <a:pt x="10998" y="7981"/>
                  </a:lnTo>
                  <a:lnTo>
                    <a:pt x="10926" y="8054"/>
                  </a:lnTo>
                  <a:lnTo>
                    <a:pt x="10804" y="8079"/>
                  </a:lnTo>
                  <a:lnTo>
                    <a:pt x="10682" y="8054"/>
                  </a:lnTo>
                  <a:lnTo>
                    <a:pt x="10609" y="7981"/>
                  </a:lnTo>
                  <a:lnTo>
                    <a:pt x="10536" y="7908"/>
                  </a:lnTo>
                  <a:lnTo>
                    <a:pt x="10512" y="7787"/>
                  </a:lnTo>
                  <a:lnTo>
                    <a:pt x="10536" y="7665"/>
                  </a:lnTo>
                  <a:lnTo>
                    <a:pt x="10609" y="7543"/>
                  </a:lnTo>
                  <a:lnTo>
                    <a:pt x="10682" y="7495"/>
                  </a:lnTo>
                  <a:lnTo>
                    <a:pt x="10780" y="7470"/>
                  </a:lnTo>
                  <a:close/>
                  <a:moveTo>
                    <a:pt x="4477" y="7081"/>
                  </a:moveTo>
                  <a:lnTo>
                    <a:pt x="4307" y="7105"/>
                  </a:lnTo>
                  <a:lnTo>
                    <a:pt x="4137" y="7178"/>
                  </a:lnTo>
                  <a:lnTo>
                    <a:pt x="4015" y="7300"/>
                  </a:lnTo>
                  <a:lnTo>
                    <a:pt x="3893" y="7446"/>
                  </a:lnTo>
                  <a:lnTo>
                    <a:pt x="3820" y="7568"/>
                  </a:lnTo>
                  <a:lnTo>
                    <a:pt x="3772" y="7714"/>
                  </a:lnTo>
                  <a:lnTo>
                    <a:pt x="3723" y="7835"/>
                  </a:lnTo>
                  <a:lnTo>
                    <a:pt x="3723" y="7981"/>
                  </a:lnTo>
                  <a:lnTo>
                    <a:pt x="3674" y="8225"/>
                  </a:lnTo>
                  <a:lnTo>
                    <a:pt x="3674" y="8395"/>
                  </a:lnTo>
                  <a:lnTo>
                    <a:pt x="3723" y="8565"/>
                  </a:lnTo>
                  <a:lnTo>
                    <a:pt x="3772" y="8711"/>
                  </a:lnTo>
                  <a:lnTo>
                    <a:pt x="3869" y="8833"/>
                  </a:lnTo>
                  <a:lnTo>
                    <a:pt x="3966" y="8955"/>
                  </a:lnTo>
                  <a:lnTo>
                    <a:pt x="4088" y="9028"/>
                  </a:lnTo>
                  <a:lnTo>
                    <a:pt x="4234" y="9101"/>
                  </a:lnTo>
                  <a:lnTo>
                    <a:pt x="4404" y="9149"/>
                  </a:lnTo>
                  <a:lnTo>
                    <a:pt x="4599" y="9174"/>
                  </a:lnTo>
                  <a:lnTo>
                    <a:pt x="4769" y="9149"/>
                  </a:lnTo>
                  <a:lnTo>
                    <a:pt x="4940" y="9101"/>
                  </a:lnTo>
                  <a:lnTo>
                    <a:pt x="5086" y="9028"/>
                  </a:lnTo>
                  <a:lnTo>
                    <a:pt x="5207" y="8930"/>
                  </a:lnTo>
                  <a:lnTo>
                    <a:pt x="5329" y="8809"/>
                  </a:lnTo>
                  <a:lnTo>
                    <a:pt x="5426" y="8663"/>
                  </a:lnTo>
                  <a:lnTo>
                    <a:pt x="5499" y="8517"/>
                  </a:lnTo>
                  <a:lnTo>
                    <a:pt x="5548" y="8346"/>
                  </a:lnTo>
                  <a:lnTo>
                    <a:pt x="5572" y="8176"/>
                  </a:lnTo>
                  <a:lnTo>
                    <a:pt x="5548" y="8006"/>
                  </a:lnTo>
                  <a:lnTo>
                    <a:pt x="5524" y="7835"/>
                  </a:lnTo>
                  <a:lnTo>
                    <a:pt x="5475" y="7689"/>
                  </a:lnTo>
                  <a:lnTo>
                    <a:pt x="5402" y="7519"/>
                  </a:lnTo>
                  <a:lnTo>
                    <a:pt x="5280" y="7397"/>
                  </a:lnTo>
                  <a:lnTo>
                    <a:pt x="5134" y="7251"/>
                  </a:lnTo>
                  <a:lnTo>
                    <a:pt x="4988" y="7154"/>
                  </a:lnTo>
                  <a:lnTo>
                    <a:pt x="4818" y="7105"/>
                  </a:lnTo>
                  <a:lnTo>
                    <a:pt x="4648" y="7081"/>
                  </a:lnTo>
                  <a:close/>
                  <a:moveTo>
                    <a:pt x="10853" y="7081"/>
                  </a:moveTo>
                  <a:lnTo>
                    <a:pt x="10682" y="7105"/>
                  </a:lnTo>
                  <a:lnTo>
                    <a:pt x="10512" y="7178"/>
                  </a:lnTo>
                  <a:lnTo>
                    <a:pt x="10390" y="7300"/>
                  </a:lnTo>
                  <a:lnTo>
                    <a:pt x="10269" y="7446"/>
                  </a:lnTo>
                  <a:lnTo>
                    <a:pt x="10196" y="7568"/>
                  </a:lnTo>
                  <a:lnTo>
                    <a:pt x="10147" y="7714"/>
                  </a:lnTo>
                  <a:lnTo>
                    <a:pt x="10098" y="7835"/>
                  </a:lnTo>
                  <a:lnTo>
                    <a:pt x="10098" y="7981"/>
                  </a:lnTo>
                  <a:lnTo>
                    <a:pt x="10050" y="8225"/>
                  </a:lnTo>
                  <a:lnTo>
                    <a:pt x="10050" y="8395"/>
                  </a:lnTo>
                  <a:lnTo>
                    <a:pt x="10098" y="8565"/>
                  </a:lnTo>
                  <a:lnTo>
                    <a:pt x="10147" y="8711"/>
                  </a:lnTo>
                  <a:lnTo>
                    <a:pt x="10244" y="8833"/>
                  </a:lnTo>
                  <a:lnTo>
                    <a:pt x="10342" y="8955"/>
                  </a:lnTo>
                  <a:lnTo>
                    <a:pt x="10463" y="9028"/>
                  </a:lnTo>
                  <a:lnTo>
                    <a:pt x="10609" y="9101"/>
                  </a:lnTo>
                  <a:lnTo>
                    <a:pt x="10780" y="9149"/>
                  </a:lnTo>
                  <a:lnTo>
                    <a:pt x="10974" y="9174"/>
                  </a:lnTo>
                  <a:lnTo>
                    <a:pt x="11144" y="9149"/>
                  </a:lnTo>
                  <a:lnTo>
                    <a:pt x="11315" y="9101"/>
                  </a:lnTo>
                  <a:lnTo>
                    <a:pt x="11461" y="9028"/>
                  </a:lnTo>
                  <a:lnTo>
                    <a:pt x="11582" y="8930"/>
                  </a:lnTo>
                  <a:lnTo>
                    <a:pt x="11704" y="8809"/>
                  </a:lnTo>
                  <a:lnTo>
                    <a:pt x="11801" y="8663"/>
                  </a:lnTo>
                  <a:lnTo>
                    <a:pt x="11874" y="8517"/>
                  </a:lnTo>
                  <a:lnTo>
                    <a:pt x="11923" y="8346"/>
                  </a:lnTo>
                  <a:lnTo>
                    <a:pt x="11947" y="8176"/>
                  </a:lnTo>
                  <a:lnTo>
                    <a:pt x="11923" y="8006"/>
                  </a:lnTo>
                  <a:lnTo>
                    <a:pt x="11899" y="7835"/>
                  </a:lnTo>
                  <a:lnTo>
                    <a:pt x="11850" y="7689"/>
                  </a:lnTo>
                  <a:lnTo>
                    <a:pt x="11777" y="7519"/>
                  </a:lnTo>
                  <a:lnTo>
                    <a:pt x="11655" y="7397"/>
                  </a:lnTo>
                  <a:lnTo>
                    <a:pt x="11509" y="7251"/>
                  </a:lnTo>
                  <a:lnTo>
                    <a:pt x="11363" y="7154"/>
                  </a:lnTo>
                  <a:lnTo>
                    <a:pt x="11193" y="7105"/>
                  </a:lnTo>
                  <a:lnTo>
                    <a:pt x="11023" y="7081"/>
                  </a:lnTo>
                  <a:close/>
                  <a:moveTo>
                    <a:pt x="7787" y="10244"/>
                  </a:moveTo>
                  <a:lnTo>
                    <a:pt x="7470" y="10268"/>
                  </a:lnTo>
                  <a:lnTo>
                    <a:pt x="7154" y="10293"/>
                  </a:lnTo>
                  <a:lnTo>
                    <a:pt x="6643" y="10390"/>
                  </a:lnTo>
                  <a:lnTo>
                    <a:pt x="6132" y="10536"/>
                  </a:lnTo>
                  <a:lnTo>
                    <a:pt x="5645" y="10731"/>
                  </a:lnTo>
                  <a:lnTo>
                    <a:pt x="5159" y="10950"/>
                  </a:lnTo>
                  <a:lnTo>
                    <a:pt x="4745" y="11144"/>
                  </a:lnTo>
                  <a:lnTo>
                    <a:pt x="4502" y="11266"/>
                  </a:lnTo>
                  <a:lnTo>
                    <a:pt x="4283" y="11388"/>
                  </a:lnTo>
                  <a:lnTo>
                    <a:pt x="4088" y="11534"/>
                  </a:lnTo>
                  <a:lnTo>
                    <a:pt x="3918" y="11704"/>
                  </a:lnTo>
                  <a:lnTo>
                    <a:pt x="3772" y="11899"/>
                  </a:lnTo>
                  <a:lnTo>
                    <a:pt x="3723" y="11996"/>
                  </a:lnTo>
                  <a:lnTo>
                    <a:pt x="3699" y="12118"/>
                  </a:lnTo>
                  <a:lnTo>
                    <a:pt x="3699" y="12166"/>
                  </a:lnTo>
                  <a:lnTo>
                    <a:pt x="3699" y="12239"/>
                  </a:lnTo>
                  <a:lnTo>
                    <a:pt x="3747" y="12288"/>
                  </a:lnTo>
                  <a:lnTo>
                    <a:pt x="3796" y="12312"/>
                  </a:lnTo>
                  <a:lnTo>
                    <a:pt x="3918" y="12312"/>
                  </a:lnTo>
                  <a:lnTo>
                    <a:pt x="3966" y="12288"/>
                  </a:lnTo>
                  <a:lnTo>
                    <a:pt x="4015" y="12239"/>
                  </a:lnTo>
                  <a:lnTo>
                    <a:pt x="4161" y="12093"/>
                  </a:lnTo>
                  <a:lnTo>
                    <a:pt x="4307" y="11947"/>
                  </a:lnTo>
                  <a:lnTo>
                    <a:pt x="4502" y="11826"/>
                  </a:lnTo>
                  <a:lnTo>
                    <a:pt x="4721" y="11704"/>
                  </a:lnTo>
                  <a:lnTo>
                    <a:pt x="5134" y="11509"/>
                  </a:lnTo>
                  <a:lnTo>
                    <a:pt x="5524" y="11339"/>
                  </a:lnTo>
                  <a:lnTo>
                    <a:pt x="5937" y="11169"/>
                  </a:lnTo>
                  <a:lnTo>
                    <a:pt x="6375" y="11023"/>
                  </a:lnTo>
                  <a:lnTo>
                    <a:pt x="6813" y="10901"/>
                  </a:lnTo>
                  <a:lnTo>
                    <a:pt x="7032" y="10852"/>
                  </a:lnTo>
                  <a:lnTo>
                    <a:pt x="7276" y="10828"/>
                  </a:lnTo>
                  <a:lnTo>
                    <a:pt x="7835" y="10804"/>
                  </a:lnTo>
                  <a:lnTo>
                    <a:pt x="8419" y="10828"/>
                  </a:lnTo>
                  <a:lnTo>
                    <a:pt x="9003" y="10901"/>
                  </a:lnTo>
                  <a:lnTo>
                    <a:pt x="9295" y="10950"/>
                  </a:lnTo>
                  <a:lnTo>
                    <a:pt x="9587" y="11023"/>
                  </a:lnTo>
                  <a:lnTo>
                    <a:pt x="9879" y="11120"/>
                  </a:lnTo>
                  <a:lnTo>
                    <a:pt x="10147" y="11242"/>
                  </a:lnTo>
                  <a:lnTo>
                    <a:pt x="10415" y="11363"/>
                  </a:lnTo>
                  <a:lnTo>
                    <a:pt x="10658" y="11509"/>
                  </a:lnTo>
                  <a:lnTo>
                    <a:pt x="10901" y="11655"/>
                  </a:lnTo>
                  <a:lnTo>
                    <a:pt x="11120" y="11850"/>
                  </a:lnTo>
                  <a:lnTo>
                    <a:pt x="11315" y="12045"/>
                  </a:lnTo>
                  <a:lnTo>
                    <a:pt x="11485" y="12288"/>
                  </a:lnTo>
                  <a:lnTo>
                    <a:pt x="11582" y="12361"/>
                  </a:lnTo>
                  <a:lnTo>
                    <a:pt x="11680" y="12410"/>
                  </a:lnTo>
                  <a:lnTo>
                    <a:pt x="11777" y="12410"/>
                  </a:lnTo>
                  <a:lnTo>
                    <a:pt x="11874" y="12361"/>
                  </a:lnTo>
                  <a:lnTo>
                    <a:pt x="11947" y="12288"/>
                  </a:lnTo>
                  <a:lnTo>
                    <a:pt x="11996" y="12215"/>
                  </a:lnTo>
                  <a:lnTo>
                    <a:pt x="12020" y="12118"/>
                  </a:lnTo>
                  <a:lnTo>
                    <a:pt x="11972" y="12020"/>
                  </a:lnTo>
                  <a:lnTo>
                    <a:pt x="11753" y="11753"/>
                  </a:lnTo>
                  <a:lnTo>
                    <a:pt x="11534" y="11509"/>
                  </a:lnTo>
                  <a:lnTo>
                    <a:pt x="11290" y="11290"/>
                  </a:lnTo>
                  <a:lnTo>
                    <a:pt x="11023" y="11096"/>
                  </a:lnTo>
                  <a:lnTo>
                    <a:pt x="10731" y="10925"/>
                  </a:lnTo>
                  <a:lnTo>
                    <a:pt x="10439" y="10779"/>
                  </a:lnTo>
                  <a:lnTo>
                    <a:pt x="10123" y="10633"/>
                  </a:lnTo>
                  <a:lnTo>
                    <a:pt x="9806" y="10536"/>
                  </a:lnTo>
                  <a:lnTo>
                    <a:pt x="9466" y="10439"/>
                  </a:lnTo>
                  <a:lnTo>
                    <a:pt x="9149" y="10366"/>
                  </a:lnTo>
                  <a:lnTo>
                    <a:pt x="8809" y="10317"/>
                  </a:lnTo>
                  <a:lnTo>
                    <a:pt x="8468" y="10268"/>
                  </a:lnTo>
                  <a:lnTo>
                    <a:pt x="8127" y="10244"/>
                  </a:lnTo>
                  <a:close/>
                  <a:moveTo>
                    <a:pt x="8517" y="682"/>
                  </a:moveTo>
                  <a:lnTo>
                    <a:pt x="8663" y="706"/>
                  </a:lnTo>
                  <a:lnTo>
                    <a:pt x="9125" y="755"/>
                  </a:lnTo>
                  <a:lnTo>
                    <a:pt x="9563" y="803"/>
                  </a:lnTo>
                  <a:lnTo>
                    <a:pt x="10001" y="901"/>
                  </a:lnTo>
                  <a:lnTo>
                    <a:pt x="10439" y="1022"/>
                  </a:lnTo>
                  <a:lnTo>
                    <a:pt x="10780" y="1120"/>
                  </a:lnTo>
                  <a:lnTo>
                    <a:pt x="11120" y="1241"/>
                  </a:lnTo>
                  <a:lnTo>
                    <a:pt x="11461" y="1411"/>
                  </a:lnTo>
                  <a:lnTo>
                    <a:pt x="11777" y="1557"/>
                  </a:lnTo>
                  <a:lnTo>
                    <a:pt x="11777" y="1582"/>
                  </a:lnTo>
                  <a:lnTo>
                    <a:pt x="11728" y="1655"/>
                  </a:lnTo>
                  <a:lnTo>
                    <a:pt x="11753" y="1752"/>
                  </a:lnTo>
                  <a:lnTo>
                    <a:pt x="11777" y="1801"/>
                  </a:lnTo>
                  <a:lnTo>
                    <a:pt x="11826" y="1825"/>
                  </a:lnTo>
                  <a:lnTo>
                    <a:pt x="11899" y="1825"/>
                  </a:lnTo>
                  <a:lnTo>
                    <a:pt x="11972" y="1776"/>
                  </a:lnTo>
                  <a:lnTo>
                    <a:pt x="11996" y="1752"/>
                  </a:lnTo>
                  <a:lnTo>
                    <a:pt x="12020" y="1728"/>
                  </a:lnTo>
                  <a:lnTo>
                    <a:pt x="12045" y="1728"/>
                  </a:lnTo>
                  <a:lnTo>
                    <a:pt x="12142" y="1801"/>
                  </a:lnTo>
                  <a:lnTo>
                    <a:pt x="12118" y="1874"/>
                  </a:lnTo>
                  <a:lnTo>
                    <a:pt x="12093" y="1947"/>
                  </a:lnTo>
                  <a:lnTo>
                    <a:pt x="12118" y="1995"/>
                  </a:lnTo>
                  <a:lnTo>
                    <a:pt x="12142" y="2020"/>
                  </a:lnTo>
                  <a:lnTo>
                    <a:pt x="12191" y="2044"/>
                  </a:lnTo>
                  <a:lnTo>
                    <a:pt x="12215" y="2020"/>
                  </a:lnTo>
                  <a:lnTo>
                    <a:pt x="12264" y="1995"/>
                  </a:lnTo>
                  <a:lnTo>
                    <a:pt x="12337" y="1922"/>
                  </a:lnTo>
                  <a:lnTo>
                    <a:pt x="12556" y="2068"/>
                  </a:lnTo>
                  <a:lnTo>
                    <a:pt x="12507" y="2190"/>
                  </a:lnTo>
                  <a:lnTo>
                    <a:pt x="12507" y="2239"/>
                  </a:lnTo>
                  <a:lnTo>
                    <a:pt x="12507" y="2336"/>
                  </a:lnTo>
                  <a:lnTo>
                    <a:pt x="12531" y="2385"/>
                  </a:lnTo>
                  <a:lnTo>
                    <a:pt x="12556" y="2409"/>
                  </a:lnTo>
                  <a:lnTo>
                    <a:pt x="12604" y="2409"/>
                  </a:lnTo>
                  <a:lnTo>
                    <a:pt x="12653" y="2385"/>
                  </a:lnTo>
                  <a:lnTo>
                    <a:pt x="12702" y="2360"/>
                  </a:lnTo>
                  <a:lnTo>
                    <a:pt x="12750" y="2287"/>
                  </a:lnTo>
                  <a:lnTo>
                    <a:pt x="12775" y="2239"/>
                  </a:lnTo>
                  <a:lnTo>
                    <a:pt x="12969" y="2409"/>
                  </a:lnTo>
                  <a:lnTo>
                    <a:pt x="12896" y="2531"/>
                  </a:lnTo>
                  <a:lnTo>
                    <a:pt x="12848" y="2604"/>
                  </a:lnTo>
                  <a:lnTo>
                    <a:pt x="12848" y="2677"/>
                  </a:lnTo>
                  <a:lnTo>
                    <a:pt x="12848" y="2725"/>
                  </a:lnTo>
                  <a:lnTo>
                    <a:pt x="12872" y="2750"/>
                  </a:lnTo>
                  <a:lnTo>
                    <a:pt x="12921" y="2774"/>
                  </a:lnTo>
                  <a:lnTo>
                    <a:pt x="12969" y="2774"/>
                  </a:lnTo>
                  <a:lnTo>
                    <a:pt x="13091" y="2701"/>
                  </a:lnTo>
                  <a:lnTo>
                    <a:pt x="13188" y="2604"/>
                  </a:lnTo>
                  <a:lnTo>
                    <a:pt x="13310" y="2725"/>
                  </a:lnTo>
                  <a:lnTo>
                    <a:pt x="13407" y="2823"/>
                  </a:lnTo>
                  <a:lnTo>
                    <a:pt x="13261" y="3017"/>
                  </a:lnTo>
                  <a:lnTo>
                    <a:pt x="13237" y="3066"/>
                  </a:lnTo>
                  <a:lnTo>
                    <a:pt x="13188" y="3163"/>
                  </a:lnTo>
                  <a:lnTo>
                    <a:pt x="13188" y="3236"/>
                  </a:lnTo>
                  <a:lnTo>
                    <a:pt x="13213" y="3285"/>
                  </a:lnTo>
                  <a:lnTo>
                    <a:pt x="13237" y="3309"/>
                  </a:lnTo>
                  <a:lnTo>
                    <a:pt x="13334" y="3285"/>
                  </a:lnTo>
                  <a:lnTo>
                    <a:pt x="13407" y="3236"/>
                  </a:lnTo>
                  <a:lnTo>
                    <a:pt x="13553" y="3115"/>
                  </a:lnTo>
                  <a:lnTo>
                    <a:pt x="13602" y="3042"/>
                  </a:lnTo>
                  <a:lnTo>
                    <a:pt x="13797" y="3309"/>
                  </a:lnTo>
                  <a:lnTo>
                    <a:pt x="13699" y="3407"/>
                  </a:lnTo>
                  <a:lnTo>
                    <a:pt x="13553" y="3504"/>
                  </a:lnTo>
                  <a:lnTo>
                    <a:pt x="13505" y="3577"/>
                  </a:lnTo>
                  <a:lnTo>
                    <a:pt x="13480" y="3650"/>
                  </a:lnTo>
                  <a:lnTo>
                    <a:pt x="13480" y="3699"/>
                  </a:lnTo>
                  <a:lnTo>
                    <a:pt x="13529" y="3723"/>
                  </a:lnTo>
                  <a:lnTo>
                    <a:pt x="13626" y="3747"/>
                  </a:lnTo>
                  <a:lnTo>
                    <a:pt x="13699" y="3723"/>
                  </a:lnTo>
                  <a:lnTo>
                    <a:pt x="13797" y="3674"/>
                  </a:lnTo>
                  <a:lnTo>
                    <a:pt x="13870" y="3626"/>
                  </a:lnTo>
                  <a:lnTo>
                    <a:pt x="13967" y="3577"/>
                  </a:lnTo>
                  <a:lnTo>
                    <a:pt x="14162" y="3918"/>
                  </a:lnTo>
                  <a:lnTo>
                    <a:pt x="14064" y="3991"/>
                  </a:lnTo>
                  <a:lnTo>
                    <a:pt x="13870" y="4161"/>
                  </a:lnTo>
                  <a:lnTo>
                    <a:pt x="13772" y="4234"/>
                  </a:lnTo>
                  <a:lnTo>
                    <a:pt x="13724" y="4331"/>
                  </a:lnTo>
                  <a:lnTo>
                    <a:pt x="13724" y="4356"/>
                  </a:lnTo>
                  <a:lnTo>
                    <a:pt x="13724" y="4380"/>
                  </a:lnTo>
                  <a:lnTo>
                    <a:pt x="13845" y="4380"/>
                  </a:lnTo>
                  <a:lnTo>
                    <a:pt x="13967" y="4356"/>
                  </a:lnTo>
                  <a:lnTo>
                    <a:pt x="14089" y="4307"/>
                  </a:lnTo>
                  <a:lnTo>
                    <a:pt x="14186" y="4234"/>
                  </a:lnTo>
                  <a:lnTo>
                    <a:pt x="14308" y="4161"/>
                  </a:lnTo>
                  <a:lnTo>
                    <a:pt x="14527" y="4696"/>
                  </a:lnTo>
                  <a:lnTo>
                    <a:pt x="14356" y="4769"/>
                  </a:lnTo>
                  <a:lnTo>
                    <a:pt x="14210" y="4842"/>
                  </a:lnTo>
                  <a:lnTo>
                    <a:pt x="14089" y="4940"/>
                  </a:lnTo>
                  <a:lnTo>
                    <a:pt x="13967" y="5061"/>
                  </a:lnTo>
                  <a:lnTo>
                    <a:pt x="13943" y="5134"/>
                  </a:lnTo>
                  <a:lnTo>
                    <a:pt x="13918" y="5207"/>
                  </a:lnTo>
                  <a:lnTo>
                    <a:pt x="13918" y="5256"/>
                  </a:lnTo>
                  <a:lnTo>
                    <a:pt x="13943" y="5280"/>
                  </a:lnTo>
                  <a:lnTo>
                    <a:pt x="13967" y="5305"/>
                  </a:lnTo>
                  <a:lnTo>
                    <a:pt x="14016" y="5305"/>
                  </a:lnTo>
                  <a:lnTo>
                    <a:pt x="14137" y="5256"/>
                  </a:lnTo>
                  <a:lnTo>
                    <a:pt x="14259" y="5183"/>
                  </a:lnTo>
                  <a:lnTo>
                    <a:pt x="14551" y="5037"/>
                  </a:lnTo>
                  <a:lnTo>
                    <a:pt x="14624" y="5013"/>
                  </a:lnTo>
                  <a:lnTo>
                    <a:pt x="14770" y="5524"/>
                  </a:lnTo>
                  <a:lnTo>
                    <a:pt x="14454" y="5670"/>
                  </a:lnTo>
                  <a:lnTo>
                    <a:pt x="14186" y="5791"/>
                  </a:lnTo>
                  <a:lnTo>
                    <a:pt x="13943" y="5937"/>
                  </a:lnTo>
                  <a:lnTo>
                    <a:pt x="13943" y="5986"/>
                  </a:lnTo>
                  <a:lnTo>
                    <a:pt x="13943" y="6010"/>
                  </a:lnTo>
                  <a:lnTo>
                    <a:pt x="14113" y="6035"/>
                  </a:lnTo>
                  <a:lnTo>
                    <a:pt x="14235" y="6059"/>
                  </a:lnTo>
                  <a:lnTo>
                    <a:pt x="14381" y="6035"/>
                  </a:lnTo>
                  <a:lnTo>
                    <a:pt x="14551" y="6010"/>
                  </a:lnTo>
                  <a:lnTo>
                    <a:pt x="14867" y="5889"/>
                  </a:lnTo>
                  <a:lnTo>
                    <a:pt x="14989" y="6424"/>
                  </a:lnTo>
                  <a:lnTo>
                    <a:pt x="14819" y="6497"/>
                  </a:lnTo>
                  <a:lnTo>
                    <a:pt x="14429" y="6619"/>
                  </a:lnTo>
                  <a:lnTo>
                    <a:pt x="14040" y="6740"/>
                  </a:lnTo>
                  <a:lnTo>
                    <a:pt x="13991" y="6789"/>
                  </a:lnTo>
                  <a:lnTo>
                    <a:pt x="13991" y="6813"/>
                  </a:lnTo>
                  <a:lnTo>
                    <a:pt x="14016" y="6862"/>
                  </a:lnTo>
                  <a:lnTo>
                    <a:pt x="14064" y="6886"/>
                  </a:lnTo>
                  <a:lnTo>
                    <a:pt x="14235" y="6886"/>
                  </a:lnTo>
                  <a:lnTo>
                    <a:pt x="14429" y="6862"/>
                  </a:lnTo>
                  <a:lnTo>
                    <a:pt x="14794" y="6813"/>
                  </a:lnTo>
                  <a:lnTo>
                    <a:pt x="15038" y="6740"/>
                  </a:lnTo>
                  <a:lnTo>
                    <a:pt x="15111" y="7178"/>
                  </a:lnTo>
                  <a:lnTo>
                    <a:pt x="14867" y="7227"/>
                  </a:lnTo>
                  <a:lnTo>
                    <a:pt x="14454" y="7349"/>
                  </a:lnTo>
                  <a:lnTo>
                    <a:pt x="14259" y="7422"/>
                  </a:lnTo>
                  <a:lnTo>
                    <a:pt x="14064" y="7543"/>
                  </a:lnTo>
                  <a:lnTo>
                    <a:pt x="14040" y="7592"/>
                  </a:lnTo>
                  <a:lnTo>
                    <a:pt x="14040" y="7665"/>
                  </a:lnTo>
                  <a:lnTo>
                    <a:pt x="14089" y="7714"/>
                  </a:lnTo>
                  <a:lnTo>
                    <a:pt x="14162" y="7738"/>
                  </a:lnTo>
                  <a:lnTo>
                    <a:pt x="14356" y="7714"/>
                  </a:lnTo>
                  <a:lnTo>
                    <a:pt x="14551" y="7665"/>
                  </a:lnTo>
                  <a:lnTo>
                    <a:pt x="14940" y="7568"/>
                  </a:lnTo>
                  <a:lnTo>
                    <a:pt x="15159" y="7519"/>
                  </a:lnTo>
                  <a:lnTo>
                    <a:pt x="15208" y="7981"/>
                  </a:lnTo>
                  <a:lnTo>
                    <a:pt x="14892" y="8030"/>
                  </a:lnTo>
                  <a:lnTo>
                    <a:pt x="14648" y="8054"/>
                  </a:lnTo>
                  <a:lnTo>
                    <a:pt x="14381" y="8079"/>
                  </a:lnTo>
                  <a:lnTo>
                    <a:pt x="14259" y="8103"/>
                  </a:lnTo>
                  <a:lnTo>
                    <a:pt x="14137" y="8152"/>
                  </a:lnTo>
                  <a:lnTo>
                    <a:pt x="14040" y="8200"/>
                  </a:lnTo>
                  <a:lnTo>
                    <a:pt x="13943" y="8298"/>
                  </a:lnTo>
                  <a:lnTo>
                    <a:pt x="13918" y="8322"/>
                  </a:lnTo>
                  <a:lnTo>
                    <a:pt x="13918" y="8346"/>
                  </a:lnTo>
                  <a:lnTo>
                    <a:pt x="13943" y="8395"/>
                  </a:lnTo>
                  <a:lnTo>
                    <a:pt x="13967" y="8395"/>
                  </a:lnTo>
                  <a:lnTo>
                    <a:pt x="14089" y="8419"/>
                  </a:lnTo>
                  <a:lnTo>
                    <a:pt x="14210" y="8444"/>
                  </a:lnTo>
                  <a:lnTo>
                    <a:pt x="14478" y="8444"/>
                  </a:lnTo>
                  <a:lnTo>
                    <a:pt x="14989" y="8395"/>
                  </a:lnTo>
                  <a:lnTo>
                    <a:pt x="15232" y="8395"/>
                  </a:lnTo>
                  <a:lnTo>
                    <a:pt x="15232" y="8857"/>
                  </a:lnTo>
                  <a:lnTo>
                    <a:pt x="14746" y="8882"/>
                  </a:lnTo>
                  <a:lnTo>
                    <a:pt x="14527" y="8882"/>
                  </a:lnTo>
                  <a:lnTo>
                    <a:pt x="14308" y="8906"/>
                  </a:lnTo>
                  <a:lnTo>
                    <a:pt x="14089" y="8955"/>
                  </a:lnTo>
                  <a:lnTo>
                    <a:pt x="13991" y="8979"/>
                  </a:lnTo>
                  <a:lnTo>
                    <a:pt x="13894" y="9028"/>
                  </a:lnTo>
                  <a:lnTo>
                    <a:pt x="13870" y="9052"/>
                  </a:lnTo>
                  <a:lnTo>
                    <a:pt x="13894" y="9076"/>
                  </a:lnTo>
                  <a:lnTo>
                    <a:pt x="13967" y="9125"/>
                  </a:lnTo>
                  <a:lnTo>
                    <a:pt x="14089" y="9174"/>
                  </a:lnTo>
                  <a:lnTo>
                    <a:pt x="14308" y="9222"/>
                  </a:lnTo>
                  <a:lnTo>
                    <a:pt x="14746" y="9222"/>
                  </a:lnTo>
                  <a:lnTo>
                    <a:pt x="14965" y="9247"/>
                  </a:lnTo>
                  <a:lnTo>
                    <a:pt x="15208" y="9247"/>
                  </a:lnTo>
                  <a:lnTo>
                    <a:pt x="15184" y="9465"/>
                  </a:lnTo>
                  <a:lnTo>
                    <a:pt x="14989" y="9514"/>
                  </a:lnTo>
                  <a:lnTo>
                    <a:pt x="14746" y="9563"/>
                  </a:lnTo>
                  <a:lnTo>
                    <a:pt x="14502" y="9660"/>
                  </a:lnTo>
                  <a:lnTo>
                    <a:pt x="14283" y="9757"/>
                  </a:lnTo>
                  <a:lnTo>
                    <a:pt x="14064" y="9879"/>
                  </a:lnTo>
                  <a:lnTo>
                    <a:pt x="14040" y="9903"/>
                  </a:lnTo>
                  <a:lnTo>
                    <a:pt x="14040" y="9952"/>
                  </a:lnTo>
                  <a:lnTo>
                    <a:pt x="14064" y="9976"/>
                  </a:lnTo>
                  <a:lnTo>
                    <a:pt x="14089" y="9976"/>
                  </a:lnTo>
                  <a:lnTo>
                    <a:pt x="14308" y="10001"/>
                  </a:lnTo>
                  <a:lnTo>
                    <a:pt x="14527" y="9976"/>
                  </a:lnTo>
                  <a:lnTo>
                    <a:pt x="14965" y="9903"/>
                  </a:lnTo>
                  <a:lnTo>
                    <a:pt x="15111" y="9879"/>
                  </a:lnTo>
                  <a:lnTo>
                    <a:pt x="14989" y="10390"/>
                  </a:lnTo>
                  <a:lnTo>
                    <a:pt x="14551" y="10463"/>
                  </a:lnTo>
                  <a:lnTo>
                    <a:pt x="14356" y="10487"/>
                  </a:lnTo>
                  <a:lnTo>
                    <a:pt x="14186" y="10512"/>
                  </a:lnTo>
                  <a:lnTo>
                    <a:pt x="14016" y="10560"/>
                  </a:lnTo>
                  <a:lnTo>
                    <a:pt x="13943" y="10609"/>
                  </a:lnTo>
                  <a:lnTo>
                    <a:pt x="13870" y="10682"/>
                  </a:lnTo>
                  <a:lnTo>
                    <a:pt x="13845" y="10731"/>
                  </a:lnTo>
                  <a:lnTo>
                    <a:pt x="13845" y="10804"/>
                  </a:lnTo>
                  <a:lnTo>
                    <a:pt x="13894" y="10852"/>
                  </a:lnTo>
                  <a:lnTo>
                    <a:pt x="13918" y="10901"/>
                  </a:lnTo>
                  <a:lnTo>
                    <a:pt x="13991" y="10925"/>
                  </a:lnTo>
                  <a:lnTo>
                    <a:pt x="14089" y="10950"/>
                  </a:lnTo>
                  <a:lnTo>
                    <a:pt x="14259" y="10950"/>
                  </a:lnTo>
                  <a:lnTo>
                    <a:pt x="14600" y="10901"/>
                  </a:lnTo>
                  <a:lnTo>
                    <a:pt x="14819" y="10877"/>
                  </a:lnTo>
                  <a:lnTo>
                    <a:pt x="14819" y="10877"/>
                  </a:lnTo>
                  <a:lnTo>
                    <a:pt x="14624" y="11339"/>
                  </a:lnTo>
                  <a:lnTo>
                    <a:pt x="14502" y="11339"/>
                  </a:lnTo>
                  <a:lnTo>
                    <a:pt x="14308" y="11315"/>
                  </a:lnTo>
                  <a:lnTo>
                    <a:pt x="14113" y="11339"/>
                  </a:lnTo>
                  <a:lnTo>
                    <a:pt x="13918" y="11363"/>
                  </a:lnTo>
                  <a:lnTo>
                    <a:pt x="13748" y="11436"/>
                  </a:lnTo>
                  <a:lnTo>
                    <a:pt x="13748" y="11461"/>
                  </a:lnTo>
                  <a:lnTo>
                    <a:pt x="13748" y="11485"/>
                  </a:lnTo>
                  <a:lnTo>
                    <a:pt x="13918" y="11558"/>
                  </a:lnTo>
                  <a:lnTo>
                    <a:pt x="14089" y="11607"/>
                  </a:lnTo>
                  <a:lnTo>
                    <a:pt x="14454" y="11655"/>
                  </a:lnTo>
                  <a:lnTo>
                    <a:pt x="14210" y="12069"/>
                  </a:lnTo>
                  <a:lnTo>
                    <a:pt x="13991" y="12069"/>
                  </a:lnTo>
                  <a:lnTo>
                    <a:pt x="13748" y="12093"/>
                  </a:lnTo>
                  <a:lnTo>
                    <a:pt x="13626" y="12069"/>
                  </a:lnTo>
                  <a:lnTo>
                    <a:pt x="13480" y="12045"/>
                  </a:lnTo>
                  <a:lnTo>
                    <a:pt x="13359" y="12020"/>
                  </a:lnTo>
                  <a:lnTo>
                    <a:pt x="13237" y="12020"/>
                  </a:lnTo>
                  <a:lnTo>
                    <a:pt x="13213" y="12045"/>
                  </a:lnTo>
                  <a:lnTo>
                    <a:pt x="13188" y="12069"/>
                  </a:lnTo>
                  <a:lnTo>
                    <a:pt x="13213" y="12166"/>
                  </a:lnTo>
                  <a:lnTo>
                    <a:pt x="13261" y="12239"/>
                  </a:lnTo>
                  <a:lnTo>
                    <a:pt x="13334" y="12312"/>
                  </a:lnTo>
                  <a:lnTo>
                    <a:pt x="13432" y="12361"/>
                  </a:lnTo>
                  <a:lnTo>
                    <a:pt x="13553" y="12385"/>
                  </a:lnTo>
                  <a:lnTo>
                    <a:pt x="13675" y="12410"/>
                  </a:lnTo>
                  <a:lnTo>
                    <a:pt x="13943" y="12434"/>
                  </a:lnTo>
                  <a:lnTo>
                    <a:pt x="13602" y="12823"/>
                  </a:lnTo>
                  <a:lnTo>
                    <a:pt x="13091" y="12726"/>
                  </a:lnTo>
                  <a:lnTo>
                    <a:pt x="12872" y="12677"/>
                  </a:lnTo>
                  <a:lnTo>
                    <a:pt x="12750" y="12677"/>
                  </a:lnTo>
                  <a:lnTo>
                    <a:pt x="12629" y="12702"/>
                  </a:lnTo>
                  <a:lnTo>
                    <a:pt x="12604" y="12726"/>
                  </a:lnTo>
                  <a:lnTo>
                    <a:pt x="12604" y="12775"/>
                  </a:lnTo>
                  <a:lnTo>
                    <a:pt x="12629" y="12848"/>
                  </a:lnTo>
                  <a:lnTo>
                    <a:pt x="12677" y="12921"/>
                  </a:lnTo>
                  <a:lnTo>
                    <a:pt x="12750" y="12969"/>
                  </a:lnTo>
                  <a:lnTo>
                    <a:pt x="12848" y="13018"/>
                  </a:lnTo>
                  <a:lnTo>
                    <a:pt x="13042" y="13115"/>
                  </a:lnTo>
                  <a:lnTo>
                    <a:pt x="13261" y="13164"/>
                  </a:lnTo>
                  <a:lnTo>
                    <a:pt x="13115" y="13286"/>
                  </a:lnTo>
                  <a:lnTo>
                    <a:pt x="13067" y="13286"/>
                  </a:lnTo>
                  <a:lnTo>
                    <a:pt x="12604" y="13261"/>
                  </a:lnTo>
                  <a:lnTo>
                    <a:pt x="12361" y="13213"/>
                  </a:lnTo>
                  <a:lnTo>
                    <a:pt x="12239" y="13188"/>
                  </a:lnTo>
                  <a:lnTo>
                    <a:pt x="12118" y="13188"/>
                  </a:lnTo>
                  <a:lnTo>
                    <a:pt x="12045" y="13213"/>
                  </a:lnTo>
                  <a:lnTo>
                    <a:pt x="11996" y="13261"/>
                  </a:lnTo>
                  <a:lnTo>
                    <a:pt x="11996" y="13334"/>
                  </a:lnTo>
                  <a:lnTo>
                    <a:pt x="12020" y="13383"/>
                  </a:lnTo>
                  <a:lnTo>
                    <a:pt x="12142" y="13505"/>
                  </a:lnTo>
                  <a:lnTo>
                    <a:pt x="12312" y="13578"/>
                  </a:lnTo>
                  <a:lnTo>
                    <a:pt x="12483" y="13626"/>
                  </a:lnTo>
                  <a:lnTo>
                    <a:pt x="12677" y="13651"/>
                  </a:lnTo>
                  <a:lnTo>
                    <a:pt x="12239" y="13943"/>
                  </a:lnTo>
                  <a:lnTo>
                    <a:pt x="12166" y="13918"/>
                  </a:lnTo>
                  <a:lnTo>
                    <a:pt x="11704" y="13821"/>
                  </a:lnTo>
                  <a:lnTo>
                    <a:pt x="11485" y="13772"/>
                  </a:lnTo>
                  <a:lnTo>
                    <a:pt x="11266" y="13724"/>
                  </a:lnTo>
                  <a:lnTo>
                    <a:pt x="11242" y="13748"/>
                  </a:lnTo>
                  <a:lnTo>
                    <a:pt x="11217" y="13748"/>
                  </a:lnTo>
                  <a:lnTo>
                    <a:pt x="11217" y="13821"/>
                  </a:lnTo>
                  <a:lnTo>
                    <a:pt x="11266" y="13894"/>
                  </a:lnTo>
                  <a:lnTo>
                    <a:pt x="11315" y="13967"/>
                  </a:lnTo>
                  <a:lnTo>
                    <a:pt x="11461" y="14064"/>
                  </a:lnTo>
                  <a:lnTo>
                    <a:pt x="11631" y="14137"/>
                  </a:lnTo>
                  <a:lnTo>
                    <a:pt x="11801" y="14210"/>
                  </a:lnTo>
                  <a:lnTo>
                    <a:pt x="11461" y="14381"/>
                  </a:lnTo>
                  <a:lnTo>
                    <a:pt x="11388" y="14332"/>
                  </a:lnTo>
                  <a:lnTo>
                    <a:pt x="11339" y="14308"/>
                  </a:lnTo>
                  <a:lnTo>
                    <a:pt x="11193" y="14259"/>
                  </a:lnTo>
                  <a:lnTo>
                    <a:pt x="10901" y="14235"/>
                  </a:lnTo>
                  <a:lnTo>
                    <a:pt x="10658" y="14210"/>
                  </a:lnTo>
                  <a:lnTo>
                    <a:pt x="10512" y="14210"/>
                  </a:lnTo>
                  <a:lnTo>
                    <a:pt x="10390" y="14235"/>
                  </a:lnTo>
                  <a:lnTo>
                    <a:pt x="10366" y="14235"/>
                  </a:lnTo>
                  <a:lnTo>
                    <a:pt x="10366" y="14283"/>
                  </a:lnTo>
                  <a:lnTo>
                    <a:pt x="10366" y="14332"/>
                  </a:lnTo>
                  <a:lnTo>
                    <a:pt x="10415" y="14381"/>
                  </a:lnTo>
                  <a:lnTo>
                    <a:pt x="10488" y="14478"/>
                  </a:lnTo>
                  <a:lnTo>
                    <a:pt x="10634" y="14551"/>
                  </a:lnTo>
                  <a:lnTo>
                    <a:pt x="10731" y="14575"/>
                  </a:lnTo>
                  <a:lnTo>
                    <a:pt x="10901" y="14624"/>
                  </a:lnTo>
                  <a:lnTo>
                    <a:pt x="10512" y="14746"/>
                  </a:lnTo>
                  <a:lnTo>
                    <a:pt x="10317" y="14673"/>
                  </a:lnTo>
                  <a:lnTo>
                    <a:pt x="10123" y="14624"/>
                  </a:lnTo>
                  <a:lnTo>
                    <a:pt x="9904" y="14600"/>
                  </a:lnTo>
                  <a:lnTo>
                    <a:pt x="9806" y="14600"/>
                  </a:lnTo>
                  <a:lnTo>
                    <a:pt x="9709" y="14648"/>
                  </a:lnTo>
                  <a:lnTo>
                    <a:pt x="9685" y="14673"/>
                  </a:lnTo>
                  <a:lnTo>
                    <a:pt x="9685" y="14721"/>
                  </a:lnTo>
                  <a:lnTo>
                    <a:pt x="9733" y="14794"/>
                  </a:lnTo>
                  <a:lnTo>
                    <a:pt x="9806" y="14843"/>
                  </a:lnTo>
                  <a:lnTo>
                    <a:pt x="9952" y="14916"/>
                  </a:lnTo>
                  <a:lnTo>
                    <a:pt x="9636" y="14989"/>
                  </a:lnTo>
                  <a:lnTo>
                    <a:pt x="9587" y="14940"/>
                  </a:lnTo>
                  <a:lnTo>
                    <a:pt x="9539" y="14916"/>
                  </a:lnTo>
                  <a:lnTo>
                    <a:pt x="9441" y="14867"/>
                  </a:lnTo>
                  <a:lnTo>
                    <a:pt x="9247" y="14843"/>
                  </a:lnTo>
                  <a:lnTo>
                    <a:pt x="9149" y="14843"/>
                  </a:lnTo>
                  <a:lnTo>
                    <a:pt x="9052" y="14867"/>
                  </a:lnTo>
                  <a:lnTo>
                    <a:pt x="9028" y="14916"/>
                  </a:lnTo>
                  <a:lnTo>
                    <a:pt x="8979" y="14965"/>
                  </a:lnTo>
                  <a:lnTo>
                    <a:pt x="8979" y="15013"/>
                  </a:lnTo>
                  <a:lnTo>
                    <a:pt x="9003" y="15062"/>
                  </a:lnTo>
                  <a:lnTo>
                    <a:pt x="9028" y="15086"/>
                  </a:lnTo>
                  <a:lnTo>
                    <a:pt x="8663" y="15135"/>
                  </a:lnTo>
                  <a:lnTo>
                    <a:pt x="8298" y="15159"/>
                  </a:lnTo>
                  <a:lnTo>
                    <a:pt x="7227" y="15159"/>
                  </a:lnTo>
                  <a:lnTo>
                    <a:pt x="6862" y="15111"/>
                  </a:lnTo>
                  <a:lnTo>
                    <a:pt x="6521" y="15062"/>
                  </a:lnTo>
                  <a:lnTo>
                    <a:pt x="6156" y="14989"/>
                  </a:lnTo>
                  <a:lnTo>
                    <a:pt x="5816" y="14916"/>
                  </a:lnTo>
                  <a:lnTo>
                    <a:pt x="5475" y="14819"/>
                  </a:lnTo>
                  <a:lnTo>
                    <a:pt x="5134" y="14697"/>
                  </a:lnTo>
                  <a:lnTo>
                    <a:pt x="4818" y="14575"/>
                  </a:lnTo>
                  <a:lnTo>
                    <a:pt x="4477" y="14405"/>
                  </a:lnTo>
                  <a:lnTo>
                    <a:pt x="4161" y="14259"/>
                  </a:lnTo>
                  <a:lnTo>
                    <a:pt x="3869" y="14064"/>
                  </a:lnTo>
                  <a:lnTo>
                    <a:pt x="3553" y="13870"/>
                  </a:lnTo>
                  <a:lnTo>
                    <a:pt x="3285" y="13675"/>
                  </a:lnTo>
                  <a:lnTo>
                    <a:pt x="3042" y="13456"/>
                  </a:lnTo>
                  <a:lnTo>
                    <a:pt x="2799" y="13237"/>
                  </a:lnTo>
                  <a:lnTo>
                    <a:pt x="2555" y="12994"/>
                  </a:lnTo>
                  <a:lnTo>
                    <a:pt x="2336" y="12775"/>
                  </a:lnTo>
                  <a:lnTo>
                    <a:pt x="2117" y="12507"/>
                  </a:lnTo>
                  <a:lnTo>
                    <a:pt x="1923" y="12239"/>
                  </a:lnTo>
                  <a:lnTo>
                    <a:pt x="1728" y="11972"/>
                  </a:lnTo>
                  <a:lnTo>
                    <a:pt x="1558" y="11704"/>
                  </a:lnTo>
                  <a:lnTo>
                    <a:pt x="1412" y="11412"/>
                  </a:lnTo>
                  <a:lnTo>
                    <a:pt x="1266" y="11120"/>
                  </a:lnTo>
                  <a:lnTo>
                    <a:pt x="1144" y="10828"/>
                  </a:lnTo>
                  <a:lnTo>
                    <a:pt x="1047" y="10512"/>
                  </a:lnTo>
                  <a:lnTo>
                    <a:pt x="949" y="10195"/>
                  </a:lnTo>
                  <a:lnTo>
                    <a:pt x="901" y="9879"/>
                  </a:lnTo>
                  <a:lnTo>
                    <a:pt x="828" y="9538"/>
                  </a:lnTo>
                  <a:lnTo>
                    <a:pt x="779" y="9003"/>
                  </a:lnTo>
                  <a:lnTo>
                    <a:pt x="755" y="8468"/>
                  </a:lnTo>
                  <a:lnTo>
                    <a:pt x="755" y="7933"/>
                  </a:lnTo>
                  <a:lnTo>
                    <a:pt x="803" y="7397"/>
                  </a:lnTo>
                  <a:lnTo>
                    <a:pt x="852" y="6862"/>
                  </a:lnTo>
                  <a:lnTo>
                    <a:pt x="974" y="6351"/>
                  </a:lnTo>
                  <a:lnTo>
                    <a:pt x="1095" y="5840"/>
                  </a:lnTo>
                  <a:lnTo>
                    <a:pt x="1290" y="5353"/>
                  </a:lnTo>
                  <a:lnTo>
                    <a:pt x="1412" y="5061"/>
                  </a:lnTo>
                  <a:lnTo>
                    <a:pt x="1582" y="4745"/>
                  </a:lnTo>
                  <a:lnTo>
                    <a:pt x="1777" y="4404"/>
                  </a:lnTo>
                  <a:lnTo>
                    <a:pt x="2020" y="4064"/>
                  </a:lnTo>
                  <a:lnTo>
                    <a:pt x="2288" y="3699"/>
                  </a:lnTo>
                  <a:lnTo>
                    <a:pt x="2580" y="3334"/>
                  </a:lnTo>
                  <a:lnTo>
                    <a:pt x="2920" y="2944"/>
                  </a:lnTo>
                  <a:lnTo>
                    <a:pt x="3285" y="2604"/>
                  </a:lnTo>
                  <a:lnTo>
                    <a:pt x="3674" y="2263"/>
                  </a:lnTo>
                  <a:lnTo>
                    <a:pt x="4088" y="1922"/>
                  </a:lnTo>
                  <a:lnTo>
                    <a:pt x="4550" y="1630"/>
                  </a:lnTo>
                  <a:lnTo>
                    <a:pt x="5013" y="1363"/>
                  </a:lnTo>
                  <a:lnTo>
                    <a:pt x="5524" y="1144"/>
                  </a:lnTo>
                  <a:lnTo>
                    <a:pt x="6059" y="974"/>
                  </a:lnTo>
                  <a:lnTo>
                    <a:pt x="6327" y="925"/>
                  </a:lnTo>
                  <a:lnTo>
                    <a:pt x="6594" y="876"/>
                  </a:lnTo>
                  <a:lnTo>
                    <a:pt x="6886" y="828"/>
                  </a:lnTo>
                  <a:lnTo>
                    <a:pt x="7178" y="803"/>
                  </a:lnTo>
                  <a:lnTo>
                    <a:pt x="7543" y="779"/>
                  </a:lnTo>
                  <a:lnTo>
                    <a:pt x="7933" y="730"/>
                  </a:lnTo>
                  <a:lnTo>
                    <a:pt x="8322" y="682"/>
                  </a:lnTo>
                  <a:close/>
                  <a:moveTo>
                    <a:pt x="8152" y="0"/>
                  </a:moveTo>
                  <a:lnTo>
                    <a:pt x="7762" y="25"/>
                  </a:lnTo>
                  <a:lnTo>
                    <a:pt x="7397" y="73"/>
                  </a:lnTo>
                  <a:lnTo>
                    <a:pt x="7081" y="49"/>
                  </a:lnTo>
                  <a:lnTo>
                    <a:pt x="6789" y="49"/>
                  </a:lnTo>
                  <a:lnTo>
                    <a:pt x="6473" y="73"/>
                  </a:lnTo>
                  <a:lnTo>
                    <a:pt x="6181" y="146"/>
                  </a:lnTo>
                  <a:lnTo>
                    <a:pt x="5864" y="219"/>
                  </a:lnTo>
                  <a:lnTo>
                    <a:pt x="5548" y="317"/>
                  </a:lnTo>
                  <a:lnTo>
                    <a:pt x="5232" y="438"/>
                  </a:lnTo>
                  <a:lnTo>
                    <a:pt x="4940" y="560"/>
                  </a:lnTo>
                  <a:lnTo>
                    <a:pt x="4331" y="876"/>
                  </a:lnTo>
                  <a:lnTo>
                    <a:pt x="3772" y="1217"/>
                  </a:lnTo>
                  <a:lnTo>
                    <a:pt x="3236" y="1606"/>
                  </a:lnTo>
                  <a:lnTo>
                    <a:pt x="2774" y="1995"/>
                  </a:lnTo>
                  <a:lnTo>
                    <a:pt x="2507" y="2239"/>
                  </a:lnTo>
                  <a:lnTo>
                    <a:pt x="2263" y="2482"/>
                  </a:lnTo>
                  <a:lnTo>
                    <a:pt x="2044" y="2725"/>
                  </a:lnTo>
                  <a:lnTo>
                    <a:pt x="1825" y="2993"/>
                  </a:lnTo>
                  <a:lnTo>
                    <a:pt x="1655" y="3261"/>
                  </a:lnTo>
                  <a:lnTo>
                    <a:pt x="1460" y="3528"/>
                  </a:lnTo>
                  <a:lnTo>
                    <a:pt x="1144" y="4088"/>
                  </a:lnTo>
                  <a:lnTo>
                    <a:pt x="876" y="4696"/>
                  </a:lnTo>
                  <a:lnTo>
                    <a:pt x="633" y="5305"/>
                  </a:lnTo>
                  <a:lnTo>
                    <a:pt x="414" y="5962"/>
                  </a:lnTo>
                  <a:lnTo>
                    <a:pt x="219" y="6643"/>
                  </a:lnTo>
                  <a:lnTo>
                    <a:pt x="146" y="7008"/>
                  </a:lnTo>
                  <a:lnTo>
                    <a:pt x="73" y="7373"/>
                  </a:lnTo>
                  <a:lnTo>
                    <a:pt x="25" y="7738"/>
                  </a:lnTo>
                  <a:lnTo>
                    <a:pt x="25" y="8103"/>
                  </a:lnTo>
                  <a:lnTo>
                    <a:pt x="0" y="8468"/>
                  </a:lnTo>
                  <a:lnTo>
                    <a:pt x="25" y="8809"/>
                  </a:lnTo>
                  <a:lnTo>
                    <a:pt x="73" y="9174"/>
                  </a:lnTo>
                  <a:lnTo>
                    <a:pt x="122" y="9514"/>
                  </a:lnTo>
                  <a:lnTo>
                    <a:pt x="195" y="9879"/>
                  </a:lnTo>
                  <a:lnTo>
                    <a:pt x="292" y="10220"/>
                  </a:lnTo>
                  <a:lnTo>
                    <a:pt x="390" y="10560"/>
                  </a:lnTo>
                  <a:lnTo>
                    <a:pt x="511" y="10901"/>
                  </a:lnTo>
                  <a:lnTo>
                    <a:pt x="657" y="11242"/>
                  </a:lnTo>
                  <a:lnTo>
                    <a:pt x="828" y="11582"/>
                  </a:lnTo>
                  <a:lnTo>
                    <a:pt x="1168" y="12264"/>
                  </a:lnTo>
                  <a:lnTo>
                    <a:pt x="1412" y="12629"/>
                  </a:lnTo>
                  <a:lnTo>
                    <a:pt x="1655" y="12994"/>
                  </a:lnTo>
                  <a:lnTo>
                    <a:pt x="1898" y="13334"/>
                  </a:lnTo>
                  <a:lnTo>
                    <a:pt x="2166" y="13651"/>
                  </a:lnTo>
                  <a:lnTo>
                    <a:pt x="2458" y="13943"/>
                  </a:lnTo>
                  <a:lnTo>
                    <a:pt x="2750" y="14235"/>
                  </a:lnTo>
                  <a:lnTo>
                    <a:pt x="3066" y="14502"/>
                  </a:lnTo>
                  <a:lnTo>
                    <a:pt x="3382" y="14746"/>
                  </a:lnTo>
                  <a:lnTo>
                    <a:pt x="3723" y="14965"/>
                  </a:lnTo>
                  <a:lnTo>
                    <a:pt x="4064" y="15159"/>
                  </a:lnTo>
                  <a:lnTo>
                    <a:pt x="4429" y="15354"/>
                  </a:lnTo>
                  <a:lnTo>
                    <a:pt x="4818" y="15500"/>
                  </a:lnTo>
                  <a:lnTo>
                    <a:pt x="5207" y="15622"/>
                  </a:lnTo>
                  <a:lnTo>
                    <a:pt x="5597" y="15743"/>
                  </a:lnTo>
                  <a:lnTo>
                    <a:pt x="6010" y="15816"/>
                  </a:lnTo>
                  <a:lnTo>
                    <a:pt x="6448" y="15889"/>
                  </a:lnTo>
                  <a:lnTo>
                    <a:pt x="6862" y="15914"/>
                  </a:lnTo>
                  <a:lnTo>
                    <a:pt x="7300" y="15938"/>
                  </a:lnTo>
                  <a:lnTo>
                    <a:pt x="7738" y="15938"/>
                  </a:lnTo>
                  <a:lnTo>
                    <a:pt x="8176" y="15914"/>
                  </a:lnTo>
                  <a:lnTo>
                    <a:pt x="8590" y="15889"/>
                  </a:lnTo>
                  <a:lnTo>
                    <a:pt x="9028" y="15841"/>
                  </a:lnTo>
                  <a:lnTo>
                    <a:pt x="9441" y="15768"/>
                  </a:lnTo>
                  <a:lnTo>
                    <a:pt x="9855" y="15670"/>
                  </a:lnTo>
                  <a:lnTo>
                    <a:pt x="10269" y="15573"/>
                  </a:lnTo>
                  <a:lnTo>
                    <a:pt x="10682" y="15451"/>
                  </a:lnTo>
                  <a:lnTo>
                    <a:pt x="11071" y="15305"/>
                  </a:lnTo>
                  <a:lnTo>
                    <a:pt x="11461" y="15135"/>
                  </a:lnTo>
                  <a:lnTo>
                    <a:pt x="11850" y="14940"/>
                  </a:lnTo>
                  <a:lnTo>
                    <a:pt x="12215" y="14721"/>
                  </a:lnTo>
                  <a:lnTo>
                    <a:pt x="12580" y="14478"/>
                  </a:lnTo>
                  <a:lnTo>
                    <a:pt x="12945" y="14235"/>
                  </a:lnTo>
                  <a:lnTo>
                    <a:pt x="13286" y="13943"/>
                  </a:lnTo>
                  <a:lnTo>
                    <a:pt x="13602" y="13651"/>
                  </a:lnTo>
                  <a:lnTo>
                    <a:pt x="13918" y="13334"/>
                  </a:lnTo>
                  <a:lnTo>
                    <a:pt x="14186" y="13018"/>
                  </a:lnTo>
                  <a:lnTo>
                    <a:pt x="14454" y="12702"/>
                  </a:lnTo>
                  <a:lnTo>
                    <a:pt x="14697" y="12361"/>
                  </a:lnTo>
                  <a:lnTo>
                    <a:pt x="14916" y="11996"/>
                  </a:lnTo>
                  <a:lnTo>
                    <a:pt x="15111" y="11631"/>
                  </a:lnTo>
                  <a:lnTo>
                    <a:pt x="15135" y="11631"/>
                  </a:lnTo>
                  <a:lnTo>
                    <a:pt x="15159" y="11582"/>
                  </a:lnTo>
                  <a:lnTo>
                    <a:pt x="15159" y="11534"/>
                  </a:lnTo>
                  <a:lnTo>
                    <a:pt x="15354" y="11096"/>
                  </a:lnTo>
                  <a:lnTo>
                    <a:pt x="15524" y="10658"/>
                  </a:lnTo>
                  <a:lnTo>
                    <a:pt x="15646" y="10195"/>
                  </a:lnTo>
                  <a:lnTo>
                    <a:pt x="15743" y="9733"/>
                  </a:lnTo>
                  <a:lnTo>
                    <a:pt x="15768" y="9709"/>
                  </a:lnTo>
                  <a:lnTo>
                    <a:pt x="15792" y="9684"/>
                  </a:lnTo>
                  <a:lnTo>
                    <a:pt x="15792" y="9636"/>
                  </a:lnTo>
                  <a:lnTo>
                    <a:pt x="15792" y="9611"/>
                  </a:lnTo>
                  <a:lnTo>
                    <a:pt x="15768" y="9563"/>
                  </a:lnTo>
                  <a:lnTo>
                    <a:pt x="15816" y="9174"/>
                  </a:lnTo>
                  <a:lnTo>
                    <a:pt x="15841" y="8760"/>
                  </a:lnTo>
                  <a:lnTo>
                    <a:pt x="15841" y="8371"/>
                  </a:lnTo>
                  <a:lnTo>
                    <a:pt x="15841" y="7957"/>
                  </a:lnTo>
                  <a:lnTo>
                    <a:pt x="15743" y="7105"/>
                  </a:lnTo>
                  <a:lnTo>
                    <a:pt x="15695" y="6667"/>
                  </a:lnTo>
                  <a:lnTo>
                    <a:pt x="15622" y="6254"/>
                  </a:lnTo>
                  <a:lnTo>
                    <a:pt x="15524" y="5840"/>
                  </a:lnTo>
                  <a:lnTo>
                    <a:pt x="15427" y="5426"/>
                  </a:lnTo>
                  <a:lnTo>
                    <a:pt x="15305" y="5013"/>
                  </a:lnTo>
                  <a:lnTo>
                    <a:pt x="15159" y="4623"/>
                  </a:lnTo>
                  <a:lnTo>
                    <a:pt x="15013" y="4234"/>
                  </a:lnTo>
                  <a:lnTo>
                    <a:pt x="14819" y="3845"/>
                  </a:lnTo>
                  <a:lnTo>
                    <a:pt x="14624" y="3480"/>
                  </a:lnTo>
                  <a:lnTo>
                    <a:pt x="14405" y="3115"/>
                  </a:lnTo>
                  <a:lnTo>
                    <a:pt x="14162" y="2774"/>
                  </a:lnTo>
                  <a:lnTo>
                    <a:pt x="13894" y="2458"/>
                  </a:lnTo>
                  <a:lnTo>
                    <a:pt x="13602" y="2141"/>
                  </a:lnTo>
                  <a:lnTo>
                    <a:pt x="13286" y="1849"/>
                  </a:lnTo>
                  <a:lnTo>
                    <a:pt x="12994" y="1582"/>
                  </a:lnTo>
                  <a:lnTo>
                    <a:pt x="12653" y="1363"/>
                  </a:lnTo>
                  <a:lnTo>
                    <a:pt x="12312" y="1144"/>
                  </a:lnTo>
                  <a:lnTo>
                    <a:pt x="11972" y="949"/>
                  </a:lnTo>
                  <a:lnTo>
                    <a:pt x="11607" y="779"/>
                  </a:lnTo>
                  <a:lnTo>
                    <a:pt x="11242" y="609"/>
                  </a:lnTo>
                  <a:lnTo>
                    <a:pt x="10853" y="487"/>
                  </a:lnTo>
                  <a:lnTo>
                    <a:pt x="10488" y="365"/>
                  </a:lnTo>
                  <a:lnTo>
                    <a:pt x="10123" y="268"/>
                  </a:lnTo>
                  <a:lnTo>
                    <a:pt x="9733" y="171"/>
                  </a:lnTo>
                  <a:lnTo>
                    <a:pt x="9344" y="98"/>
                  </a:lnTo>
                  <a:lnTo>
                    <a:pt x="8955" y="49"/>
                  </a:lnTo>
                  <a:lnTo>
                    <a:pt x="8541" y="25"/>
                  </a:lnTo>
                  <a:lnTo>
                    <a:pt x="8152"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0" name="Google Shape;620;p170"/>
            <p:cNvSpPr/>
            <p:nvPr/>
          </p:nvSpPr>
          <p:spPr>
            <a:xfrm>
              <a:off x="1100249" y="2724894"/>
              <a:ext cx="397639" cy="400681"/>
            </a:xfrm>
            <a:custGeom>
              <a:rect b="b" l="l" r="r" t="t"/>
              <a:pathLst>
                <a:path extrusionOk="0" h="15938" w="15817">
                  <a:moveTo>
                    <a:pt x="4745" y="7470"/>
                  </a:moveTo>
                  <a:lnTo>
                    <a:pt x="4818" y="7495"/>
                  </a:lnTo>
                  <a:lnTo>
                    <a:pt x="4891" y="7543"/>
                  </a:lnTo>
                  <a:lnTo>
                    <a:pt x="4940" y="7616"/>
                  </a:lnTo>
                  <a:lnTo>
                    <a:pt x="4964" y="7714"/>
                  </a:lnTo>
                  <a:lnTo>
                    <a:pt x="4964" y="7787"/>
                  </a:lnTo>
                  <a:lnTo>
                    <a:pt x="4940" y="7908"/>
                  </a:lnTo>
                  <a:lnTo>
                    <a:pt x="4867" y="7981"/>
                  </a:lnTo>
                  <a:lnTo>
                    <a:pt x="4794" y="8054"/>
                  </a:lnTo>
                  <a:lnTo>
                    <a:pt x="4672" y="8079"/>
                  </a:lnTo>
                  <a:lnTo>
                    <a:pt x="4551" y="8054"/>
                  </a:lnTo>
                  <a:lnTo>
                    <a:pt x="4478" y="7981"/>
                  </a:lnTo>
                  <a:lnTo>
                    <a:pt x="4405" y="7908"/>
                  </a:lnTo>
                  <a:lnTo>
                    <a:pt x="4380" y="7787"/>
                  </a:lnTo>
                  <a:lnTo>
                    <a:pt x="4405" y="7665"/>
                  </a:lnTo>
                  <a:lnTo>
                    <a:pt x="4478" y="7543"/>
                  </a:lnTo>
                  <a:lnTo>
                    <a:pt x="4551" y="7495"/>
                  </a:lnTo>
                  <a:lnTo>
                    <a:pt x="4648" y="7470"/>
                  </a:lnTo>
                  <a:close/>
                  <a:moveTo>
                    <a:pt x="11120" y="7470"/>
                  </a:moveTo>
                  <a:lnTo>
                    <a:pt x="11193" y="7495"/>
                  </a:lnTo>
                  <a:lnTo>
                    <a:pt x="11266" y="7543"/>
                  </a:lnTo>
                  <a:lnTo>
                    <a:pt x="11315" y="7616"/>
                  </a:lnTo>
                  <a:lnTo>
                    <a:pt x="11339" y="7714"/>
                  </a:lnTo>
                  <a:lnTo>
                    <a:pt x="11339" y="7787"/>
                  </a:lnTo>
                  <a:lnTo>
                    <a:pt x="11315" y="7908"/>
                  </a:lnTo>
                  <a:lnTo>
                    <a:pt x="11242" y="7981"/>
                  </a:lnTo>
                  <a:lnTo>
                    <a:pt x="11169" y="8054"/>
                  </a:lnTo>
                  <a:lnTo>
                    <a:pt x="11047" y="8079"/>
                  </a:lnTo>
                  <a:lnTo>
                    <a:pt x="10926" y="8054"/>
                  </a:lnTo>
                  <a:lnTo>
                    <a:pt x="10853" y="7981"/>
                  </a:lnTo>
                  <a:lnTo>
                    <a:pt x="10780" y="7908"/>
                  </a:lnTo>
                  <a:lnTo>
                    <a:pt x="10755" y="7787"/>
                  </a:lnTo>
                  <a:lnTo>
                    <a:pt x="10780" y="7665"/>
                  </a:lnTo>
                  <a:lnTo>
                    <a:pt x="10853" y="7543"/>
                  </a:lnTo>
                  <a:lnTo>
                    <a:pt x="10926" y="7495"/>
                  </a:lnTo>
                  <a:lnTo>
                    <a:pt x="11023" y="7470"/>
                  </a:lnTo>
                  <a:close/>
                  <a:moveTo>
                    <a:pt x="4721" y="7081"/>
                  </a:moveTo>
                  <a:lnTo>
                    <a:pt x="4551" y="7105"/>
                  </a:lnTo>
                  <a:lnTo>
                    <a:pt x="4380" y="7178"/>
                  </a:lnTo>
                  <a:lnTo>
                    <a:pt x="4259" y="7300"/>
                  </a:lnTo>
                  <a:lnTo>
                    <a:pt x="4137" y="7446"/>
                  </a:lnTo>
                  <a:lnTo>
                    <a:pt x="4064" y="7568"/>
                  </a:lnTo>
                  <a:lnTo>
                    <a:pt x="4015" y="7714"/>
                  </a:lnTo>
                  <a:lnTo>
                    <a:pt x="3967" y="7835"/>
                  </a:lnTo>
                  <a:lnTo>
                    <a:pt x="3967" y="7981"/>
                  </a:lnTo>
                  <a:lnTo>
                    <a:pt x="3918" y="8225"/>
                  </a:lnTo>
                  <a:lnTo>
                    <a:pt x="3918" y="8395"/>
                  </a:lnTo>
                  <a:lnTo>
                    <a:pt x="3967" y="8565"/>
                  </a:lnTo>
                  <a:lnTo>
                    <a:pt x="4015" y="8711"/>
                  </a:lnTo>
                  <a:lnTo>
                    <a:pt x="4113" y="8833"/>
                  </a:lnTo>
                  <a:lnTo>
                    <a:pt x="4210" y="8955"/>
                  </a:lnTo>
                  <a:lnTo>
                    <a:pt x="4332" y="9028"/>
                  </a:lnTo>
                  <a:lnTo>
                    <a:pt x="4478" y="9101"/>
                  </a:lnTo>
                  <a:lnTo>
                    <a:pt x="4648" y="9149"/>
                  </a:lnTo>
                  <a:lnTo>
                    <a:pt x="4843" y="9174"/>
                  </a:lnTo>
                  <a:lnTo>
                    <a:pt x="5013" y="9149"/>
                  </a:lnTo>
                  <a:lnTo>
                    <a:pt x="5183" y="9101"/>
                  </a:lnTo>
                  <a:lnTo>
                    <a:pt x="5329" y="9028"/>
                  </a:lnTo>
                  <a:lnTo>
                    <a:pt x="5451" y="8930"/>
                  </a:lnTo>
                  <a:lnTo>
                    <a:pt x="5573" y="8809"/>
                  </a:lnTo>
                  <a:lnTo>
                    <a:pt x="5670" y="8663"/>
                  </a:lnTo>
                  <a:lnTo>
                    <a:pt x="5743" y="8517"/>
                  </a:lnTo>
                  <a:lnTo>
                    <a:pt x="5792" y="8346"/>
                  </a:lnTo>
                  <a:lnTo>
                    <a:pt x="5816" y="8176"/>
                  </a:lnTo>
                  <a:lnTo>
                    <a:pt x="5792" y="8006"/>
                  </a:lnTo>
                  <a:lnTo>
                    <a:pt x="5767" y="7835"/>
                  </a:lnTo>
                  <a:lnTo>
                    <a:pt x="5719" y="7689"/>
                  </a:lnTo>
                  <a:lnTo>
                    <a:pt x="5646" y="7519"/>
                  </a:lnTo>
                  <a:lnTo>
                    <a:pt x="5524" y="7397"/>
                  </a:lnTo>
                  <a:lnTo>
                    <a:pt x="5378" y="7251"/>
                  </a:lnTo>
                  <a:lnTo>
                    <a:pt x="5232" y="7154"/>
                  </a:lnTo>
                  <a:lnTo>
                    <a:pt x="5062" y="7105"/>
                  </a:lnTo>
                  <a:lnTo>
                    <a:pt x="4891" y="7081"/>
                  </a:lnTo>
                  <a:close/>
                  <a:moveTo>
                    <a:pt x="11096" y="7081"/>
                  </a:moveTo>
                  <a:lnTo>
                    <a:pt x="10926" y="7105"/>
                  </a:lnTo>
                  <a:lnTo>
                    <a:pt x="10755" y="7178"/>
                  </a:lnTo>
                  <a:lnTo>
                    <a:pt x="10634" y="7300"/>
                  </a:lnTo>
                  <a:lnTo>
                    <a:pt x="10512" y="7446"/>
                  </a:lnTo>
                  <a:lnTo>
                    <a:pt x="10439" y="7568"/>
                  </a:lnTo>
                  <a:lnTo>
                    <a:pt x="10390" y="7714"/>
                  </a:lnTo>
                  <a:lnTo>
                    <a:pt x="10342" y="7835"/>
                  </a:lnTo>
                  <a:lnTo>
                    <a:pt x="10342" y="7981"/>
                  </a:lnTo>
                  <a:lnTo>
                    <a:pt x="10293" y="8225"/>
                  </a:lnTo>
                  <a:lnTo>
                    <a:pt x="10293" y="8395"/>
                  </a:lnTo>
                  <a:lnTo>
                    <a:pt x="10342" y="8565"/>
                  </a:lnTo>
                  <a:lnTo>
                    <a:pt x="10390" y="8711"/>
                  </a:lnTo>
                  <a:lnTo>
                    <a:pt x="10488" y="8833"/>
                  </a:lnTo>
                  <a:lnTo>
                    <a:pt x="10585" y="8955"/>
                  </a:lnTo>
                  <a:lnTo>
                    <a:pt x="10707" y="9028"/>
                  </a:lnTo>
                  <a:lnTo>
                    <a:pt x="10853" y="9101"/>
                  </a:lnTo>
                  <a:lnTo>
                    <a:pt x="11023" y="9149"/>
                  </a:lnTo>
                  <a:lnTo>
                    <a:pt x="11218" y="9174"/>
                  </a:lnTo>
                  <a:lnTo>
                    <a:pt x="11388" y="9149"/>
                  </a:lnTo>
                  <a:lnTo>
                    <a:pt x="11558" y="9101"/>
                  </a:lnTo>
                  <a:lnTo>
                    <a:pt x="11704" y="9028"/>
                  </a:lnTo>
                  <a:lnTo>
                    <a:pt x="11826" y="8930"/>
                  </a:lnTo>
                  <a:lnTo>
                    <a:pt x="11948" y="8809"/>
                  </a:lnTo>
                  <a:lnTo>
                    <a:pt x="12045" y="8663"/>
                  </a:lnTo>
                  <a:lnTo>
                    <a:pt x="12118" y="8517"/>
                  </a:lnTo>
                  <a:lnTo>
                    <a:pt x="12167" y="8346"/>
                  </a:lnTo>
                  <a:lnTo>
                    <a:pt x="12191" y="8176"/>
                  </a:lnTo>
                  <a:lnTo>
                    <a:pt x="12167" y="8006"/>
                  </a:lnTo>
                  <a:lnTo>
                    <a:pt x="12142" y="7835"/>
                  </a:lnTo>
                  <a:lnTo>
                    <a:pt x="12094" y="7689"/>
                  </a:lnTo>
                  <a:lnTo>
                    <a:pt x="12021" y="7519"/>
                  </a:lnTo>
                  <a:lnTo>
                    <a:pt x="11899" y="7397"/>
                  </a:lnTo>
                  <a:lnTo>
                    <a:pt x="11753" y="7251"/>
                  </a:lnTo>
                  <a:lnTo>
                    <a:pt x="11607" y="7154"/>
                  </a:lnTo>
                  <a:lnTo>
                    <a:pt x="11437" y="7105"/>
                  </a:lnTo>
                  <a:lnTo>
                    <a:pt x="11266" y="7081"/>
                  </a:lnTo>
                  <a:close/>
                  <a:moveTo>
                    <a:pt x="11607" y="10731"/>
                  </a:moveTo>
                  <a:lnTo>
                    <a:pt x="11120" y="10877"/>
                  </a:lnTo>
                  <a:lnTo>
                    <a:pt x="10658" y="11047"/>
                  </a:lnTo>
                  <a:lnTo>
                    <a:pt x="9733" y="11412"/>
                  </a:lnTo>
                  <a:lnTo>
                    <a:pt x="9247" y="11558"/>
                  </a:lnTo>
                  <a:lnTo>
                    <a:pt x="8784" y="11704"/>
                  </a:lnTo>
                  <a:lnTo>
                    <a:pt x="7811" y="11972"/>
                  </a:lnTo>
                  <a:lnTo>
                    <a:pt x="7738" y="11996"/>
                  </a:lnTo>
                  <a:lnTo>
                    <a:pt x="7690" y="12045"/>
                  </a:lnTo>
                  <a:lnTo>
                    <a:pt x="7665" y="12118"/>
                  </a:lnTo>
                  <a:lnTo>
                    <a:pt x="7641" y="12166"/>
                  </a:lnTo>
                  <a:lnTo>
                    <a:pt x="7665" y="12239"/>
                  </a:lnTo>
                  <a:lnTo>
                    <a:pt x="7690" y="12312"/>
                  </a:lnTo>
                  <a:lnTo>
                    <a:pt x="7738" y="12361"/>
                  </a:lnTo>
                  <a:lnTo>
                    <a:pt x="7811" y="12410"/>
                  </a:lnTo>
                  <a:lnTo>
                    <a:pt x="7909" y="12434"/>
                  </a:lnTo>
                  <a:lnTo>
                    <a:pt x="8030" y="12458"/>
                  </a:lnTo>
                  <a:lnTo>
                    <a:pt x="8249" y="12458"/>
                  </a:lnTo>
                  <a:lnTo>
                    <a:pt x="8492" y="12434"/>
                  </a:lnTo>
                  <a:lnTo>
                    <a:pt x="8760" y="12361"/>
                  </a:lnTo>
                  <a:lnTo>
                    <a:pt x="9247" y="12191"/>
                  </a:lnTo>
                  <a:lnTo>
                    <a:pt x="9660" y="12045"/>
                  </a:lnTo>
                  <a:lnTo>
                    <a:pt x="10731" y="11680"/>
                  </a:lnTo>
                  <a:lnTo>
                    <a:pt x="11753" y="11290"/>
                  </a:lnTo>
                  <a:lnTo>
                    <a:pt x="11875" y="11217"/>
                  </a:lnTo>
                  <a:lnTo>
                    <a:pt x="11923" y="11144"/>
                  </a:lnTo>
                  <a:lnTo>
                    <a:pt x="11948" y="11023"/>
                  </a:lnTo>
                  <a:lnTo>
                    <a:pt x="11948" y="10925"/>
                  </a:lnTo>
                  <a:lnTo>
                    <a:pt x="11899" y="10828"/>
                  </a:lnTo>
                  <a:lnTo>
                    <a:pt x="11826" y="10755"/>
                  </a:lnTo>
                  <a:lnTo>
                    <a:pt x="11729" y="10731"/>
                  </a:lnTo>
                  <a:close/>
                  <a:moveTo>
                    <a:pt x="8492" y="682"/>
                  </a:moveTo>
                  <a:lnTo>
                    <a:pt x="8638" y="706"/>
                  </a:lnTo>
                  <a:lnTo>
                    <a:pt x="9101" y="755"/>
                  </a:lnTo>
                  <a:lnTo>
                    <a:pt x="9539" y="803"/>
                  </a:lnTo>
                  <a:lnTo>
                    <a:pt x="9977" y="901"/>
                  </a:lnTo>
                  <a:lnTo>
                    <a:pt x="10415" y="1022"/>
                  </a:lnTo>
                  <a:lnTo>
                    <a:pt x="10755" y="1120"/>
                  </a:lnTo>
                  <a:lnTo>
                    <a:pt x="11096" y="1241"/>
                  </a:lnTo>
                  <a:lnTo>
                    <a:pt x="11437" y="1411"/>
                  </a:lnTo>
                  <a:lnTo>
                    <a:pt x="11753" y="1557"/>
                  </a:lnTo>
                  <a:lnTo>
                    <a:pt x="11753" y="1582"/>
                  </a:lnTo>
                  <a:lnTo>
                    <a:pt x="11729" y="1655"/>
                  </a:lnTo>
                  <a:lnTo>
                    <a:pt x="11729" y="1752"/>
                  </a:lnTo>
                  <a:lnTo>
                    <a:pt x="11753" y="1801"/>
                  </a:lnTo>
                  <a:lnTo>
                    <a:pt x="11802" y="1825"/>
                  </a:lnTo>
                  <a:lnTo>
                    <a:pt x="11875" y="1825"/>
                  </a:lnTo>
                  <a:lnTo>
                    <a:pt x="11948" y="1776"/>
                  </a:lnTo>
                  <a:lnTo>
                    <a:pt x="11972" y="1752"/>
                  </a:lnTo>
                  <a:lnTo>
                    <a:pt x="11996" y="1752"/>
                  </a:lnTo>
                  <a:lnTo>
                    <a:pt x="11996" y="1728"/>
                  </a:lnTo>
                  <a:lnTo>
                    <a:pt x="12021" y="1728"/>
                  </a:lnTo>
                  <a:lnTo>
                    <a:pt x="12118" y="1801"/>
                  </a:lnTo>
                  <a:lnTo>
                    <a:pt x="12094" y="1874"/>
                  </a:lnTo>
                  <a:lnTo>
                    <a:pt x="12069" y="1947"/>
                  </a:lnTo>
                  <a:lnTo>
                    <a:pt x="12094" y="1995"/>
                  </a:lnTo>
                  <a:lnTo>
                    <a:pt x="12118" y="2020"/>
                  </a:lnTo>
                  <a:lnTo>
                    <a:pt x="12167" y="2044"/>
                  </a:lnTo>
                  <a:lnTo>
                    <a:pt x="12215" y="2020"/>
                  </a:lnTo>
                  <a:lnTo>
                    <a:pt x="12240" y="1995"/>
                  </a:lnTo>
                  <a:lnTo>
                    <a:pt x="12313" y="1922"/>
                  </a:lnTo>
                  <a:lnTo>
                    <a:pt x="12532" y="2068"/>
                  </a:lnTo>
                  <a:lnTo>
                    <a:pt x="12483" y="2190"/>
                  </a:lnTo>
                  <a:lnTo>
                    <a:pt x="12483" y="2239"/>
                  </a:lnTo>
                  <a:lnTo>
                    <a:pt x="12483" y="2336"/>
                  </a:lnTo>
                  <a:lnTo>
                    <a:pt x="12507" y="2385"/>
                  </a:lnTo>
                  <a:lnTo>
                    <a:pt x="12532" y="2409"/>
                  </a:lnTo>
                  <a:lnTo>
                    <a:pt x="12580" y="2409"/>
                  </a:lnTo>
                  <a:lnTo>
                    <a:pt x="12629" y="2385"/>
                  </a:lnTo>
                  <a:lnTo>
                    <a:pt x="12678" y="2360"/>
                  </a:lnTo>
                  <a:lnTo>
                    <a:pt x="12726" y="2287"/>
                  </a:lnTo>
                  <a:lnTo>
                    <a:pt x="12775" y="2239"/>
                  </a:lnTo>
                  <a:lnTo>
                    <a:pt x="12945" y="2409"/>
                  </a:lnTo>
                  <a:lnTo>
                    <a:pt x="12872" y="2531"/>
                  </a:lnTo>
                  <a:lnTo>
                    <a:pt x="12824" y="2604"/>
                  </a:lnTo>
                  <a:lnTo>
                    <a:pt x="12824" y="2677"/>
                  </a:lnTo>
                  <a:lnTo>
                    <a:pt x="12824" y="2725"/>
                  </a:lnTo>
                  <a:lnTo>
                    <a:pt x="12848" y="2750"/>
                  </a:lnTo>
                  <a:lnTo>
                    <a:pt x="12897" y="2774"/>
                  </a:lnTo>
                  <a:lnTo>
                    <a:pt x="12945" y="2774"/>
                  </a:lnTo>
                  <a:lnTo>
                    <a:pt x="13067" y="2701"/>
                  </a:lnTo>
                  <a:lnTo>
                    <a:pt x="13164" y="2604"/>
                  </a:lnTo>
                  <a:lnTo>
                    <a:pt x="13286" y="2725"/>
                  </a:lnTo>
                  <a:lnTo>
                    <a:pt x="13383" y="2823"/>
                  </a:lnTo>
                  <a:lnTo>
                    <a:pt x="13262" y="3017"/>
                  </a:lnTo>
                  <a:lnTo>
                    <a:pt x="13213" y="3066"/>
                  </a:lnTo>
                  <a:lnTo>
                    <a:pt x="13164" y="3163"/>
                  </a:lnTo>
                  <a:lnTo>
                    <a:pt x="13164" y="3236"/>
                  </a:lnTo>
                  <a:lnTo>
                    <a:pt x="13189" y="3285"/>
                  </a:lnTo>
                  <a:lnTo>
                    <a:pt x="13213" y="3309"/>
                  </a:lnTo>
                  <a:lnTo>
                    <a:pt x="13310" y="3285"/>
                  </a:lnTo>
                  <a:lnTo>
                    <a:pt x="13408" y="3236"/>
                  </a:lnTo>
                  <a:lnTo>
                    <a:pt x="13529" y="3115"/>
                  </a:lnTo>
                  <a:lnTo>
                    <a:pt x="13578" y="3042"/>
                  </a:lnTo>
                  <a:lnTo>
                    <a:pt x="13773" y="3309"/>
                  </a:lnTo>
                  <a:lnTo>
                    <a:pt x="13675" y="3407"/>
                  </a:lnTo>
                  <a:lnTo>
                    <a:pt x="13554" y="3504"/>
                  </a:lnTo>
                  <a:lnTo>
                    <a:pt x="13481" y="3577"/>
                  </a:lnTo>
                  <a:lnTo>
                    <a:pt x="13456" y="3650"/>
                  </a:lnTo>
                  <a:lnTo>
                    <a:pt x="13456" y="3699"/>
                  </a:lnTo>
                  <a:lnTo>
                    <a:pt x="13505" y="3723"/>
                  </a:lnTo>
                  <a:lnTo>
                    <a:pt x="13602" y="3747"/>
                  </a:lnTo>
                  <a:lnTo>
                    <a:pt x="13675" y="3723"/>
                  </a:lnTo>
                  <a:lnTo>
                    <a:pt x="13773" y="3674"/>
                  </a:lnTo>
                  <a:lnTo>
                    <a:pt x="13846" y="3626"/>
                  </a:lnTo>
                  <a:lnTo>
                    <a:pt x="13943" y="3577"/>
                  </a:lnTo>
                  <a:lnTo>
                    <a:pt x="14138" y="3918"/>
                  </a:lnTo>
                  <a:lnTo>
                    <a:pt x="14040" y="3991"/>
                  </a:lnTo>
                  <a:lnTo>
                    <a:pt x="13846" y="4161"/>
                  </a:lnTo>
                  <a:lnTo>
                    <a:pt x="13773" y="4234"/>
                  </a:lnTo>
                  <a:lnTo>
                    <a:pt x="13700" y="4331"/>
                  </a:lnTo>
                  <a:lnTo>
                    <a:pt x="13700" y="4356"/>
                  </a:lnTo>
                  <a:lnTo>
                    <a:pt x="13700" y="4380"/>
                  </a:lnTo>
                  <a:lnTo>
                    <a:pt x="13821" y="4380"/>
                  </a:lnTo>
                  <a:lnTo>
                    <a:pt x="13943" y="4356"/>
                  </a:lnTo>
                  <a:lnTo>
                    <a:pt x="14065" y="4307"/>
                  </a:lnTo>
                  <a:lnTo>
                    <a:pt x="14162" y="4234"/>
                  </a:lnTo>
                  <a:lnTo>
                    <a:pt x="14284" y="4161"/>
                  </a:lnTo>
                  <a:lnTo>
                    <a:pt x="14503" y="4696"/>
                  </a:lnTo>
                  <a:lnTo>
                    <a:pt x="14332" y="4769"/>
                  </a:lnTo>
                  <a:lnTo>
                    <a:pt x="14186" y="4842"/>
                  </a:lnTo>
                  <a:lnTo>
                    <a:pt x="14065" y="4940"/>
                  </a:lnTo>
                  <a:lnTo>
                    <a:pt x="13943" y="5061"/>
                  </a:lnTo>
                  <a:lnTo>
                    <a:pt x="13919" y="5134"/>
                  </a:lnTo>
                  <a:lnTo>
                    <a:pt x="13894" y="5207"/>
                  </a:lnTo>
                  <a:lnTo>
                    <a:pt x="13894" y="5256"/>
                  </a:lnTo>
                  <a:lnTo>
                    <a:pt x="13919" y="5280"/>
                  </a:lnTo>
                  <a:lnTo>
                    <a:pt x="13943" y="5305"/>
                  </a:lnTo>
                  <a:lnTo>
                    <a:pt x="13992" y="5305"/>
                  </a:lnTo>
                  <a:lnTo>
                    <a:pt x="14113" y="5256"/>
                  </a:lnTo>
                  <a:lnTo>
                    <a:pt x="14235" y="5183"/>
                  </a:lnTo>
                  <a:lnTo>
                    <a:pt x="14527" y="5037"/>
                  </a:lnTo>
                  <a:lnTo>
                    <a:pt x="14600" y="5013"/>
                  </a:lnTo>
                  <a:lnTo>
                    <a:pt x="14746" y="5524"/>
                  </a:lnTo>
                  <a:lnTo>
                    <a:pt x="14430" y="5670"/>
                  </a:lnTo>
                  <a:lnTo>
                    <a:pt x="14162" y="5791"/>
                  </a:lnTo>
                  <a:lnTo>
                    <a:pt x="13919" y="5937"/>
                  </a:lnTo>
                  <a:lnTo>
                    <a:pt x="13919" y="5986"/>
                  </a:lnTo>
                  <a:lnTo>
                    <a:pt x="13943" y="6010"/>
                  </a:lnTo>
                  <a:lnTo>
                    <a:pt x="14089" y="6035"/>
                  </a:lnTo>
                  <a:lnTo>
                    <a:pt x="14235" y="6059"/>
                  </a:lnTo>
                  <a:lnTo>
                    <a:pt x="14357" y="6035"/>
                  </a:lnTo>
                  <a:lnTo>
                    <a:pt x="14527" y="6010"/>
                  </a:lnTo>
                  <a:lnTo>
                    <a:pt x="14843" y="5889"/>
                  </a:lnTo>
                  <a:lnTo>
                    <a:pt x="14965" y="6424"/>
                  </a:lnTo>
                  <a:lnTo>
                    <a:pt x="14795" y="6497"/>
                  </a:lnTo>
                  <a:lnTo>
                    <a:pt x="14405" y="6619"/>
                  </a:lnTo>
                  <a:lnTo>
                    <a:pt x="14016" y="6740"/>
                  </a:lnTo>
                  <a:lnTo>
                    <a:pt x="13992" y="6789"/>
                  </a:lnTo>
                  <a:lnTo>
                    <a:pt x="13967" y="6813"/>
                  </a:lnTo>
                  <a:lnTo>
                    <a:pt x="13992" y="6862"/>
                  </a:lnTo>
                  <a:lnTo>
                    <a:pt x="14040" y="6886"/>
                  </a:lnTo>
                  <a:lnTo>
                    <a:pt x="14235" y="6886"/>
                  </a:lnTo>
                  <a:lnTo>
                    <a:pt x="14405" y="6862"/>
                  </a:lnTo>
                  <a:lnTo>
                    <a:pt x="14770" y="6813"/>
                  </a:lnTo>
                  <a:lnTo>
                    <a:pt x="15014" y="6740"/>
                  </a:lnTo>
                  <a:lnTo>
                    <a:pt x="15087" y="7178"/>
                  </a:lnTo>
                  <a:lnTo>
                    <a:pt x="14843" y="7227"/>
                  </a:lnTo>
                  <a:lnTo>
                    <a:pt x="14430" y="7349"/>
                  </a:lnTo>
                  <a:lnTo>
                    <a:pt x="14235" y="7422"/>
                  </a:lnTo>
                  <a:lnTo>
                    <a:pt x="14065" y="7543"/>
                  </a:lnTo>
                  <a:lnTo>
                    <a:pt x="14016" y="7592"/>
                  </a:lnTo>
                  <a:lnTo>
                    <a:pt x="14040" y="7665"/>
                  </a:lnTo>
                  <a:lnTo>
                    <a:pt x="14065" y="7714"/>
                  </a:lnTo>
                  <a:lnTo>
                    <a:pt x="14138" y="7738"/>
                  </a:lnTo>
                  <a:lnTo>
                    <a:pt x="14332" y="7714"/>
                  </a:lnTo>
                  <a:lnTo>
                    <a:pt x="14527" y="7665"/>
                  </a:lnTo>
                  <a:lnTo>
                    <a:pt x="14916" y="7568"/>
                  </a:lnTo>
                  <a:lnTo>
                    <a:pt x="15135" y="7519"/>
                  </a:lnTo>
                  <a:lnTo>
                    <a:pt x="15184" y="7981"/>
                  </a:lnTo>
                  <a:lnTo>
                    <a:pt x="14868" y="8030"/>
                  </a:lnTo>
                  <a:lnTo>
                    <a:pt x="14624" y="8054"/>
                  </a:lnTo>
                  <a:lnTo>
                    <a:pt x="14357" y="8079"/>
                  </a:lnTo>
                  <a:lnTo>
                    <a:pt x="14235" y="8103"/>
                  </a:lnTo>
                  <a:lnTo>
                    <a:pt x="14113" y="8152"/>
                  </a:lnTo>
                  <a:lnTo>
                    <a:pt x="14016" y="8200"/>
                  </a:lnTo>
                  <a:lnTo>
                    <a:pt x="13919" y="8298"/>
                  </a:lnTo>
                  <a:lnTo>
                    <a:pt x="13919" y="8322"/>
                  </a:lnTo>
                  <a:lnTo>
                    <a:pt x="13919" y="8346"/>
                  </a:lnTo>
                  <a:lnTo>
                    <a:pt x="13919" y="8395"/>
                  </a:lnTo>
                  <a:lnTo>
                    <a:pt x="13943" y="8395"/>
                  </a:lnTo>
                  <a:lnTo>
                    <a:pt x="14065" y="8419"/>
                  </a:lnTo>
                  <a:lnTo>
                    <a:pt x="14211" y="8444"/>
                  </a:lnTo>
                  <a:lnTo>
                    <a:pt x="14454" y="8444"/>
                  </a:lnTo>
                  <a:lnTo>
                    <a:pt x="14989" y="8395"/>
                  </a:lnTo>
                  <a:lnTo>
                    <a:pt x="15208" y="8395"/>
                  </a:lnTo>
                  <a:lnTo>
                    <a:pt x="15208" y="8857"/>
                  </a:lnTo>
                  <a:lnTo>
                    <a:pt x="14722" y="8882"/>
                  </a:lnTo>
                  <a:lnTo>
                    <a:pt x="14503" y="8882"/>
                  </a:lnTo>
                  <a:lnTo>
                    <a:pt x="14284" y="8906"/>
                  </a:lnTo>
                  <a:lnTo>
                    <a:pt x="14065" y="8955"/>
                  </a:lnTo>
                  <a:lnTo>
                    <a:pt x="13967" y="8979"/>
                  </a:lnTo>
                  <a:lnTo>
                    <a:pt x="13870" y="9028"/>
                  </a:lnTo>
                  <a:lnTo>
                    <a:pt x="13846" y="9052"/>
                  </a:lnTo>
                  <a:lnTo>
                    <a:pt x="13870" y="9076"/>
                  </a:lnTo>
                  <a:lnTo>
                    <a:pt x="13967" y="9125"/>
                  </a:lnTo>
                  <a:lnTo>
                    <a:pt x="14065" y="9174"/>
                  </a:lnTo>
                  <a:lnTo>
                    <a:pt x="14284" y="9222"/>
                  </a:lnTo>
                  <a:lnTo>
                    <a:pt x="14722" y="9222"/>
                  </a:lnTo>
                  <a:lnTo>
                    <a:pt x="14941" y="9247"/>
                  </a:lnTo>
                  <a:lnTo>
                    <a:pt x="15184" y="9247"/>
                  </a:lnTo>
                  <a:lnTo>
                    <a:pt x="15160" y="9465"/>
                  </a:lnTo>
                  <a:lnTo>
                    <a:pt x="14965" y="9514"/>
                  </a:lnTo>
                  <a:lnTo>
                    <a:pt x="14722" y="9563"/>
                  </a:lnTo>
                  <a:lnTo>
                    <a:pt x="14478" y="9660"/>
                  </a:lnTo>
                  <a:lnTo>
                    <a:pt x="14259" y="9757"/>
                  </a:lnTo>
                  <a:lnTo>
                    <a:pt x="14040" y="9879"/>
                  </a:lnTo>
                  <a:lnTo>
                    <a:pt x="14016" y="9903"/>
                  </a:lnTo>
                  <a:lnTo>
                    <a:pt x="14016" y="9952"/>
                  </a:lnTo>
                  <a:lnTo>
                    <a:pt x="14040" y="9976"/>
                  </a:lnTo>
                  <a:lnTo>
                    <a:pt x="14065" y="9976"/>
                  </a:lnTo>
                  <a:lnTo>
                    <a:pt x="14284" y="10001"/>
                  </a:lnTo>
                  <a:lnTo>
                    <a:pt x="14503" y="9976"/>
                  </a:lnTo>
                  <a:lnTo>
                    <a:pt x="14965" y="9903"/>
                  </a:lnTo>
                  <a:lnTo>
                    <a:pt x="15087" y="9879"/>
                  </a:lnTo>
                  <a:lnTo>
                    <a:pt x="14965" y="10390"/>
                  </a:lnTo>
                  <a:lnTo>
                    <a:pt x="14527" y="10463"/>
                  </a:lnTo>
                  <a:lnTo>
                    <a:pt x="14332" y="10487"/>
                  </a:lnTo>
                  <a:lnTo>
                    <a:pt x="14162" y="10512"/>
                  </a:lnTo>
                  <a:lnTo>
                    <a:pt x="13992" y="10560"/>
                  </a:lnTo>
                  <a:lnTo>
                    <a:pt x="13919" y="10609"/>
                  </a:lnTo>
                  <a:lnTo>
                    <a:pt x="13846" y="10682"/>
                  </a:lnTo>
                  <a:lnTo>
                    <a:pt x="13821" y="10731"/>
                  </a:lnTo>
                  <a:lnTo>
                    <a:pt x="13846" y="10804"/>
                  </a:lnTo>
                  <a:lnTo>
                    <a:pt x="13870" y="10852"/>
                  </a:lnTo>
                  <a:lnTo>
                    <a:pt x="13894" y="10901"/>
                  </a:lnTo>
                  <a:lnTo>
                    <a:pt x="13967" y="10925"/>
                  </a:lnTo>
                  <a:lnTo>
                    <a:pt x="14065" y="10950"/>
                  </a:lnTo>
                  <a:lnTo>
                    <a:pt x="14235" y="10950"/>
                  </a:lnTo>
                  <a:lnTo>
                    <a:pt x="14576" y="10901"/>
                  </a:lnTo>
                  <a:lnTo>
                    <a:pt x="14795" y="10877"/>
                  </a:lnTo>
                  <a:lnTo>
                    <a:pt x="14795" y="10877"/>
                  </a:lnTo>
                  <a:lnTo>
                    <a:pt x="14600" y="11339"/>
                  </a:lnTo>
                  <a:lnTo>
                    <a:pt x="14478" y="11339"/>
                  </a:lnTo>
                  <a:lnTo>
                    <a:pt x="14284" y="11315"/>
                  </a:lnTo>
                  <a:lnTo>
                    <a:pt x="14089" y="11339"/>
                  </a:lnTo>
                  <a:lnTo>
                    <a:pt x="13919" y="11363"/>
                  </a:lnTo>
                  <a:lnTo>
                    <a:pt x="13724" y="11436"/>
                  </a:lnTo>
                  <a:lnTo>
                    <a:pt x="13724" y="11461"/>
                  </a:lnTo>
                  <a:lnTo>
                    <a:pt x="13724" y="11485"/>
                  </a:lnTo>
                  <a:lnTo>
                    <a:pt x="13894" y="11558"/>
                  </a:lnTo>
                  <a:lnTo>
                    <a:pt x="14065" y="11607"/>
                  </a:lnTo>
                  <a:lnTo>
                    <a:pt x="14430" y="11655"/>
                  </a:lnTo>
                  <a:lnTo>
                    <a:pt x="14186" y="12069"/>
                  </a:lnTo>
                  <a:lnTo>
                    <a:pt x="13967" y="12069"/>
                  </a:lnTo>
                  <a:lnTo>
                    <a:pt x="13724" y="12093"/>
                  </a:lnTo>
                  <a:lnTo>
                    <a:pt x="13602" y="12069"/>
                  </a:lnTo>
                  <a:lnTo>
                    <a:pt x="13456" y="12045"/>
                  </a:lnTo>
                  <a:lnTo>
                    <a:pt x="13335" y="12020"/>
                  </a:lnTo>
                  <a:lnTo>
                    <a:pt x="13213" y="12020"/>
                  </a:lnTo>
                  <a:lnTo>
                    <a:pt x="13189" y="12045"/>
                  </a:lnTo>
                  <a:lnTo>
                    <a:pt x="13164" y="12069"/>
                  </a:lnTo>
                  <a:lnTo>
                    <a:pt x="13189" y="12166"/>
                  </a:lnTo>
                  <a:lnTo>
                    <a:pt x="13237" y="12239"/>
                  </a:lnTo>
                  <a:lnTo>
                    <a:pt x="13310" y="12312"/>
                  </a:lnTo>
                  <a:lnTo>
                    <a:pt x="13408" y="12361"/>
                  </a:lnTo>
                  <a:lnTo>
                    <a:pt x="13529" y="12385"/>
                  </a:lnTo>
                  <a:lnTo>
                    <a:pt x="13651" y="12410"/>
                  </a:lnTo>
                  <a:lnTo>
                    <a:pt x="13919" y="12434"/>
                  </a:lnTo>
                  <a:lnTo>
                    <a:pt x="13578" y="12823"/>
                  </a:lnTo>
                  <a:lnTo>
                    <a:pt x="13067" y="12726"/>
                  </a:lnTo>
                  <a:lnTo>
                    <a:pt x="12848" y="12677"/>
                  </a:lnTo>
                  <a:lnTo>
                    <a:pt x="12726" y="12677"/>
                  </a:lnTo>
                  <a:lnTo>
                    <a:pt x="12605" y="12702"/>
                  </a:lnTo>
                  <a:lnTo>
                    <a:pt x="12605" y="12726"/>
                  </a:lnTo>
                  <a:lnTo>
                    <a:pt x="12580" y="12775"/>
                  </a:lnTo>
                  <a:lnTo>
                    <a:pt x="12629" y="12848"/>
                  </a:lnTo>
                  <a:lnTo>
                    <a:pt x="12678" y="12921"/>
                  </a:lnTo>
                  <a:lnTo>
                    <a:pt x="12726" y="12969"/>
                  </a:lnTo>
                  <a:lnTo>
                    <a:pt x="12824" y="13018"/>
                  </a:lnTo>
                  <a:lnTo>
                    <a:pt x="13018" y="13115"/>
                  </a:lnTo>
                  <a:lnTo>
                    <a:pt x="13237" y="13164"/>
                  </a:lnTo>
                  <a:lnTo>
                    <a:pt x="13091" y="13286"/>
                  </a:lnTo>
                  <a:lnTo>
                    <a:pt x="13043" y="13286"/>
                  </a:lnTo>
                  <a:lnTo>
                    <a:pt x="12580" y="13261"/>
                  </a:lnTo>
                  <a:lnTo>
                    <a:pt x="12337" y="13213"/>
                  </a:lnTo>
                  <a:lnTo>
                    <a:pt x="12215" y="13188"/>
                  </a:lnTo>
                  <a:lnTo>
                    <a:pt x="12094" y="13188"/>
                  </a:lnTo>
                  <a:lnTo>
                    <a:pt x="12021" y="13213"/>
                  </a:lnTo>
                  <a:lnTo>
                    <a:pt x="11972" y="13261"/>
                  </a:lnTo>
                  <a:lnTo>
                    <a:pt x="11972" y="13334"/>
                  </a:lnTo>
                  <a:lnTo>
                    <a:pt x="11996" y="13383"/>
                  </a:lnTo>
                  <a:lnTo>
                    <a:pt x="12142" y="13505"/>
                  </a:lnTo>
                  <a:lnTo>
                    <a:pt x="12288" y="13578"/>
                  </a:lnTo>
                  <a:lnTo>
                    <a:pt x="12459" y="13626"/>
                  </a:lnTo>
                  <a:lnTo>
                    <a:pt x="12653" y="13651"/>
                  </a:lnTo>
                  <a:lnTo>
                    <a:pt x="12215" y="13943"/>
                  </a:lnTo>
                  <a:lnTo>
                    <a:pt x="12142" y="13918"/>
                  </a:lnTo>
                  <a:lnTo>
                    <a:pt x="11680" y="13821"/>
                  </a:lnTo>
                  <a:lnTo>
                    <a:pt x="11461" y="13772"/>
                  </a:lnTo>
                  <a:lnTo>
                    <a:pt x="11242" y="13724"/>
                  </a:lnTo>
                  <a:lnTo>
                    <a:pt x="11218" y="13748"/>
                  </a:lnTo>
                  <a:lnTo>
                    <a:pt x="11193" y="13748"/>
                  </a:lnTo>
                  <a:lnTo>
                    <a:pt x="11193" y="13821"/>
                  </a:lnTo>
                  <a:lnTo>
                    <a:pt x="11242" y="13894"/>
                  </a:lnTo>
                  <a:lnTo>
                    <a:pt x="11291" y="13967"/>
                  </a:lnTo>
                  <a:lnTo>
                    <a:pt x="11437" y="14064"/>
                  </a:lnTo>
                  <a:lnTo>
                    <a:pt x="11607" y="14137"/>
                  </a:lnTo>
                  <a:lnTo>
                    <a:pt x="11777" y="14210"/>
                  </a:lnTo>
                  <a:lnTo>
                    <a:pt x="11437" y="14381"/>
                  </a:lnTo>
                  <a:lnTo>
                    <a:pt x="11364" y="14332"/>
                  </a:lnTo>
                  <a:lnTo>
                    <a:pt x="11315" y="14308"/>
                  </a:lnTo>
                  <a:lnTo>
                    <a:pt x="11169" y="14259"/>
                  </a:lnTo>
                  <a:lnTo>
                    <a:pt x="10877" y="14235"/>
                  </a:lnTo>
                  <a:lnTo>
                    <a:pt x="10634" y="14210"/>
                  </a:lnTo>
                  <a:lnTo>
                    <a:pt x="10488" y="14210"/>
                  </a:lnTo>
                  <a:lnTo>
                    <a:pt x="10366" y="14235"/>
                  </a:lnTo>
                  <a:lnTo>
                    <a:pt x="10342" y="14283"/>
                  </a:lnTo>
                  <a:lnTo>
                    <a:pt x="10366" y="14332"/>
                  </a:lnTo>
                  <a:lnTo>
                    <a:pt x="10390" y="14381"/>
                  </a:lnTo>
                  <a:lnTo>
                    <a:pt x="10488" y="14478"/>
                  </a:lnTo>
                  <a:lnTo>
                    <a:pt x="10609" y="14551"/>
                  </a:lnTo>
                  <a:lnTo>
                    <a:pt x="10707" y="14575"/>
                  </a:lnTo>
                  <a:lnTo>
                    <a:pt x="10877" y="14624"/>
                  </a:lnTo>
                  <a:lnTo>
                    <a:pt x="10488" y="14746"/>
                  </a:lnTo>
                  <a:lnTo>
                    <a:pt x="10293" y="14673"/>
                  </a:lnTo>
                  <a:lnTo>
                    <a:pt x="10098" y="14624"/>
                  </a:lnTo>
                  <a:lnTo>
                    <a:pt x="9904" y="14600"/>
                  </a:lnTo>
                  <a:lnTo>
                    <a:pt x="9782" y="14600"/>
                  </a:lnTo>
                  <a:lnTo>
                    <a:pt x="9685" y="14648"/>
                  </a:lnTo>
                  <a:lnTo>
                    <a:pt x="9660" y="14673"/>
                  </a:lnTo>
                  <a:lnTo>
                    <a:pt x="9660" y="14721"/>
                  </a:lnTo>
                  <a:lnTo>
                    <a:pt x="9709" y="14794"/>
                  </a:lnTo>
                  <a:lnTo>
                    <a:pt x="9782" y="14843"/>
                  </a:lnTo>
                  <a:lnTo>
                    <a:pt x="9928" y="14916"/>
                  </a:lnTo>
                  <a:lnTo>
                    <a:pt x="9612" y="14989"/>
                  </a:lnTo>
                  <a:lnTo>
                    <a:pt x="9563" y="14940"/>
                  </a:lnTo>
                  <a:lnTo>
                    <a:pt x="9514" y="14916"/>
                  </a:lnTo>
                  <a:lnTo>
                    <a:pt x="9417" y="14867"/>
                  </a:lnTo>
                  <a:lnTo>
                    <a:pt x="9222" y="14843"/>
                  </a:lnTo>
                  <a:lnTo>
                    <a:pt x="9125" y="14843"/>
                  </a:lnTo>
                  <a:lnTo>
                    <a:pt x="9028" y="14867"/>
                  </a:lnTo>
                  <a:lnTo>
                    <a:pt x="9003" y="14916"/>
                  </a:lnTo>
                  <a:lnTo>
                    <a:pt x="8979" y="14965"/>
                  </a:lnTo>
                  <a:lnTo>
                    <a:pt x="8955" y="15013"/>
                  </a:lnTo>
                  <a:lnTo>
                    <a:pt x="8979" y="15062"/>
                  </a:lnTo>
                  <a:lnTo>
                    <a:pt x="9003" y="15086"/>
                  </a:lnTo>
                  <a:lnTo>
                    <a:pt x="8638" y="15135"/>
                  </a:lnTo>
                  <a:lnTo>
                    <a:pt x="8298" y="15159"/>
                  </a:lnTo>
                  <a:lnTo>
                    <a:pt x="7203" y="15159"/>
                  </a:lnTo>
                  <a:lnTo>
                    <a:pt x="6838" y="15111"/>
                  </a:lnTo>
                  <a:lnTo>
                    <a:pt x="6497" y="15062"/>
                  </a:lnTo>
                  <a:lnTo>
                    <a:pt x="6132" y="14989"/>
                  </a:lnTo>
                  <a:lnTo>
                    <a:pt x="5792" y="14916"/>
                  </a:lnTo>
                  <a:lnTo>
                    <a:pt x="5451" y="14819"/>
                  </a:lnTo>
                  <a:lnTo>
                    <a:pt x="5110" y="14697"/>
                  </a:lnTo>
                  <a:lnTo>
                    <a:pt x="4794" y="14575"/>
                  </a:lnTo>
                  <a:lnTo>
                    <a:pt x="4453" y="14405"/>
                  </a:lnTo>
                  <a:lnTo>
                    <a:pt x="4137" y="14259"/>
                  </a:lnTo>
                  <a:lnTo>
                    <a:pt x="3845" y="14064"/>
                  </a:lnTo>
                  <a:lnTo>
                    <a:pt x="3553" y="13870"/>
                  </a:lnTo>
                  <a:lnTo>
                    <a:pt x="3285" y="13675"/>
                  </a:lnTo>
                  <a:lnTo>
                    <a:pt x="3018" y="13456"/>
                  </a:lnTo>
                  <a:lnTo>
                    <a:pt x="2774" y="13237"/>
                  </a:lnTo>
                  <a:lnTo>
                    <a:pt x="2531" y="12994"/>
                  </a:lnTo>
                  <a:lnTo>
                    <a:pt x="2312" y="12775"/>
                  </a:lnTo>
                  <a:lnTo>
                    <a:pt x="2093" y="12507"/>
                  </a:lnTo>
                  <a:lnTo>
                    <a:pt x="1898" y="12239"/>
                  </a:lnTo>
                  <a:lnTo>
                    <a:pt x="1728" y="11972"/>
                  </a:lnTo>
                  <a:lnTo>
                    <a:pt x="1558" y="11704"/>
                  </a:lnTo>
                  <a:lnTo>
                    <a:pt x="1387" y="11412"/>
                  </a:lnTo>
                  <a:lnTo>
                    <a:pt x="1266" y="11120"/>
                  </a:lnTo>
                  <a:lnTo>
                    <a:pt x="1144" y="10828"/>
                  </a:lnTo>
                  <a:lnTo>
                    <a:pt x="1022" y="10512"/>
                  </a:lnTo>
                  <a:lnTo>
                    <a:pt x="949" y="10195"/>
                  </a:lnTo>
                  <a:lnTo>
                    <a:pt x="876" y="9879"/>
                  </a:lnTo>
                  <a:lnTo>
                    <a:pt x="828" y="9538"/>
                  </a:lnTo>
                  <a:lnTo>
                    <a:pt x="755" y="9003"/>
                  </a:lnTo>
                  <a:lnTo>
                    <a:pt x="730" y="8468"/>
                  </a:lnTo>
                  <a:lnTo>
                    <a:pt x="730" y="7933"/>
                  </a:lnTo>
                  <a:lnTo>
                    <a:pt x="779" y="7397"/>
                  </a:lnTo>
                  <a:lnTo>
                    <a:pt x="828" y="6862"/>
                  </a:lnTo>
                  <a:lnTo>
                    <a:pt x="949" y="6351"/>
                  </a:lnTo>
                  <a:lnTo>
                    <a:pt x="1071" y="5840"/>
                  </a:lnTo>
                  <a:lnTo>
                    <a:pt x="1266" y="5353"/>
                  </a:lnTo>
                  <a:lnTo>
                    <a:pt x="1387" y="5061"/>
                  </a:lnTo>
                  <a:lnTo>
                    <a:pt x="1558" y="4745"/>
                  </a:lnTo>
                  <a:lnTo>
                    <a:pt x="1752" y="4404"/>
                  </a:lnTo>
                  <a:lnTo>
                    <a:pt x="1996" y="4064"/>
                  </a:lnTo>
                  <a:lnTo>
                    <a:pt x="2263" y="3699"/>
                  </a:lnTo>
                  <a:lnTo>
                    <a:pt x="2555" y="3334"/>
                  </a:lnTo>
                  <a:lnTo>
                    <a:pt x="2896" y="2944"/>
                  </a:lnTo>
                  <a:lnTo>
                    <a:pt x="3261" y="2604"/>
                  </a:lnTo>
                  <a:lnTo>
                    <a:pt x="3650" y="2263"/>
                  </a:lnTo>
                  <a:lnTo>
                    <a:pt x="4064" y="1922"/>
                  </a:lnTo>
                  <a:lnTo>
                    <a:pt x="4526" y="1630"/>
                  </a:lnTo>
                  <a:lnTo>
                    <a:pt x="5013" y="1363"/>
                  </a:lnTo>
                  <a:lnTo>
                    <a:pt x="5500" y="1144"/>
                  </a:lnTo>
                  <a:lnTo>
                    <a:pt x="6035" y="974"/>
                  </a:lnTo>
                  <a:lnTo>
                    <a:pt x="6303" y="925"/>
                  </a:lnTo>
                  <a:lnTo>
                    <a:pt x="6595" y="876"/>
                  </a:lnTo>
                  <a:lnTo>
                    <a:pt x="6862" y="828"/>
                  </a:lnTo>
                  <a:lnTo>
                    <a:pt x="7154" y="803"/>
                  </a:lnTo>
                  <a:lnTo>
                    <a:pt x="7519" y="779"/>
                  </a:lnTo>
                  <a:lnTo>
                    <a:pt x="7909" y="730"/>
                  </a:lnTo>
                  <a:lnTo>
                    <a:pt x="8298" y="682"/>
                  </a:lnTo>
                  <a:close/>
                  <a:moveTo>
                    <a:pt x="8128" y="0"/>
                  </a:moveTo>
                  <a:lnTo>
                    <a:pt x="7738" y="25"/>
                  </a:lnTo>
                  <a:lnTo>
                    <a:pt x="7373" y="73"/>
                  </a:lnTo>
                  <a:lnTo>
                    <a:pt x="7081" y="49"/>
                  </a:lnTo>
                  <a:lnTo>
                    <a:pt x="6765" y="49"/>
                  </a:lnTo>
                  <a:lnTo>
                    <a:pt x="6473" y="73"/>
                  </a:lnTo>
                  <a:lnTo>
                    <a:pt x="6157" y="146"/>
                  </a:lnTo>
                  <a:lnTo>
                    <a:pt x="5840" y="219"/>
                  </a:lnTo>
                  <a:lnTo>
                    <a:pt x="5524" y="317"/>
                  </a:lnTo>
                  <a:lnTo>
                    <a:pt x="5208" y="438"/>
                  </a:lnTo>
                  <a:lnTo>
                    <a:pt x="4916" y="560"/>
                  </a:lnTo>
                  <a:lnTo>
                    <a:pt x="4307" y="876"/>
                  </a:lnTo>
                  <a:lnTo>
                    <a:pt x="3748" y="1217"/>
                  </a:lnTo>
                  <a:lnTo>
                    <a:pt x="3212" y="1606"/>
                  </a:lnTo>
                  <a:lnTo>
                    <a:pt x="2750" y="1995"/>
                  </a:lnTo>
                  <a:lnTo>
                    <a:pt x="2482" y="2239"/>
                  </a:lnTo>
                  <a:lnTo>
                    <a:pt x="2239" y="2482"/>
                  </a:lnTo>
                  <a:lnTo>
                    <a:pt x="2020" y="2725"/>
                  </a:lnTo>
                  <a:lnTo>
                    <a:pt x="1825" y="2993"/>
                  </a:lnTo>
                  <a:lnTo>
                    <a:pt x="1631" y="3261"/>
                  </a:lnTo>
                  <a:lnTo>
                    <a:pt x="1436" y="3528"/>
                  </a:lnTo>
                  <a:lnTo>
                    <a:pt x="1120" y="4088"/>
                  </a:lnTo>
                  <a:lnTo>
                    <a:pt x="852" y="4696"/>
                  </a:lnTo>
                  <a:lnTo>
                    <a:pt x="609" y="5305"/>
                  </a:lnTo>
                  <a:lnTo>
                    <a:pt x="390" y="5962"/>
                  </a:lnTo>
                  <a:lnTo>
                    <a:pt x="195" y="6643"/>
                  </a:lnTo>
                  <a:lnTo>
                    <a:pt x="122" y="7008"/>
                  </a:lnTo>
                  <a:lnTo>
                    <a:pt x="49" y="7373"/>
                  </a:lnTo>
                  <a:lnTo>
                    <a:pt x="25" y="7738"/>
                  </a:lnTo>
                  <a:lnTo>
                    <a:pt x="1" y="8103"/>
                  </a:lnTo>
                  <a:lnTo>
                    <a:pt x="1" y="8468"/>
                  </a:lnTo>
                  <a:lnTo>
                    <a:pt x="1" y="8809"/>
                  </a:lnTo>
                  <a:lnTo>
                    <a:pt x="49" y="9174"/>
                  </a:lnTo>
                  <a:lnTo>
                    <a:pt x="98" y="9514"/>
                  </a:lnTo>
                  <a:lnTo>
                    <a:pt x="171" y="9879"/>
                  </a:lnTo>
                  <a:lnTo>
                    <a:pt x="268" y="10220"/>
                  </a:lnTo>
                  <a:lnTo>
                    <a:pt x="365" y="10560"/>
                  </a:lnTo>
                  <a:lnTo>
                    <a:pt x="487" y="10901"/>
                  </a:lnTo>
                  <a:lnTo>
                    <a:pt x="633" y="11242"/>
                  </a:lnTo>
                  <a:lnTo>
                    <a:pt x="803" y="11582"/>
                  </a:lnTo>
                  <a:lnTo>
                    <a:pt x="1168" y="12264"/>
                  </a:lnTo>
                  <a:lnTo>
                    <a:pt x="1387" y="12629"/>
                  </a:lnTo>
                  <a:lnTo>
                    <a:pt x="1631" y="12994"/>
                  </a:lnTo>
                  <a:lnTo>
                    <a:pt x="1874" y="13334"/>
                  </a:lnTo>
                  <a:lnTo>
                    <a:pt x="2142" y="13651"/>
                  </a:lnTo>
                  <a:lnTo>
                    <a:pt x="2434" y="13943"/>
                  </a:lnTo>
                  <a:lnTo>
                    <a:pt x="2726" y="14235"/>
                  </a:lnTo>
                  <a:lnTo>
                    <a:pt x="3042" y="14502"/>
                  </a:lnTo>
                  <a:lnTo>
                    <a:pt x="3358" y="14746"/>
                  </a:lnTo>
                  <a:lnTo>
                    <a:pt x="3699" y="14965"/>
                  </a:lnTo>
                  <a:lnTo>
                    <a:pt x="4040" y="15159"/>
                  </a:lnTo>
                  <a:lnTo>
                    <a:pt x="4405" y="15354"/>
                  </a:lnTo>
                  <a:lnTo>
                    <a:pt x="4794" y="15500"/>
                  </a:lnTo>
                  <a:lnTo>
                    <a:pt x="5183" y="15622"/>
                  </a:lnTo>
                  <a:lnTo>
                    <a:pt x="5573" y="15743"/>
                  </a:lnTo>
                  <a:lnTo>
                    <a:pt x="5986" y="15816"/>
                  </a:lnTo>
                  <a:lnTo>
                    <a:pt x="6424" y="15889"/>
                  </a:lnTo>
                  <a:lnTo>
                    <a:pt x="6838" y="15914"/>
                  </a:lnTo>
                  <a:lnTo>
                    <a:pt x="7276" y="15938"/>
                  </a:lnTo>
                  <a:lnTo>
                    <a:pt x="7714" y="15938"/>
                  </a:lnTo>
                  <a:lnTo>
                    <a:pt x="8152" y="15914"/>
                  </a:lnTo>
                  <a:lnTo>
                    <a:pt x="8565" y="15889"/>
                  </a:lnTo>
                  <a:lnTo>
                    <a:pt x="9003" y="15841"/>
                  </a:lnTo>
                  <a:lnTo>
                    <a:pt x="9417" y="15768"/>
                  </a:lnTo>
                  <a:lnTo>
                    <a:pt x="9831" y="15670"/>
                  </a:lnTo>
                  <a:lnTo>
                    <a:pt x="10244" y="15573"/>
                  </a:lnTo>
                  <a:lnTo>
                    <a:pt x="10658" y="15451"/>
                  </a:lnTo>
                  <a:lnTo>
                    <a:pt x="11047" y="15305"/>
                  </a:lnTo>
                  <a:lnTo>
                    <a:pt x="11437" y="15135"/>
                  </a:lnTo>
                  <a:lnTo>
                    <a:pt x="11826" y="14940"/>
                  </a:lnTo>
                  <a:lnTo>
                    <a:pt x="12191" y="14721"/>
                  </a:lnTo>
                  <a:lnTo>
                    <a:pt x="12556" y="14478"/>
                  </a:lnTo>
                  <a:lnTo>
                    <a:pt x="12921" y="14235"/>
                  </a:lnTo>
                  <a:lnTo>
                    <a:pt x="13262" y="13943"/>
                  </a:lnTo>
                  <a:lnTo>
                    <a:pt x="13578" y="13651"/>
                  </a:lnTo>
                  <a:lnTo>
                    <a:pt x="13894" y="13334"/>
                  </a:lnTo>
                  <a:lnTo>
                    <a:pt x="14186" y="13018"/>
                  </a:lnTo>
                  <a:lnTo>
                    <a:pt x="14430" y="12702"/>
                  </a:lnTo>
                  <a:lnTo>
                    <a:pt x="14673" y="12361"/>
                  </a:lnTo>
                  <a:lnTo>
                    <a:pt x="14892" y="11996"/>
                  </a:lnTo>
                  <a:lnTo>
                    <a:pt x="15087" y="11631"/>
                  </a:lnTo>
                  <a:lnTo>
                    <a:pt x="15111" y="11631"/>
                  </a:lnTo>
                  <a:lnTo>
                    <a:pt x="15135" y="11582"/>
                  </a:lnTo>
                  <a:lnTo>
                    <a:pt x="15135" y="11534"/>
                  </a:lnTo>
                  <a:lnTo>
                    <a:pt x="15330" y="11096"/>
                  </a:lnTo>
                  <a:lnTo>
                    <a:pt x="15500" y="10658"/>
                  </a:lnTo>
                  <a:lnTo>
                    <a:pt x="15622" y="10195"/>
                  </a:lnTo>
                  <a:lnTo>
                    <a:pt x="15719" y="9733"/>
                  </a:lnTo>
                  <a:lnTo>
                    <a:pt x="15744" y="9709"/>
                  </a:lnTo>
                  <a:lnTo>
                    <a:pt x="15768" y="9684"/>
                  </a:lnTo>
                  <a:lnTo>
                    <a:pt x="15768" y="9636"/>
                  </a:lnTo>
                  <a:lnTo>
                    <a:pt x="15768" y="9611"/>
                  </a:lnTo>
                  <a:lnTo>
                    <a:pt x="15744" y="9563"/>
                  </a:lnTo>
                  <a:lnTo>
                    <a:pt x="15792" y="9174"/>
                  </a:lnTo>
                  <a:lnTo>
                    <a:pt x="15817" y="8760"/>
                  </a:lnTo>
                  <a:lnTo>
                    <a:pt x="15817" y="8371"/>
                  </a:lnTo>
                  <a:lnTo>
                    <a:pt x="15817" y="7957"/>
                  </a:lnTo>
                  <a:lnTo>
                    <a:pt x="15719" y="7105"/>
                  </a:lnTo>
                  <a:lnTo>
                    <a:pt x="15671" y="6667"/>
                  </a:lnTo>
                  <a:lnTo>
                    <a:pt x="15598" y="6254"/>
                  </a:lnTo>
                  <a:lnTo>
                    <a:pt x="15500" y="5840"/>
                  </a:lnTo>
                  <a:lnTo>
                    <a:pt x="15403" y="5426"/>
                  </a:lnTo>
                  <a:lnTo>
                    <a:pt x="15281" y="5013"/>
                  </a:lnTo>
                  <a:lnTo>
                    <a:pt x="15135" y="4623"/>
                  </a:lnTo>
                  <a:lnTo>
                    <a:pt x="14989" y="4234"/>
                  </a:lnTo>
                  <a:lnTo>
                    <a:pt x="14819" y="3845"/>
                  </a:lnTo>
                  <a:lnTo>
                    <a:pt x="14600" y="3480"/>
                  </a:lnTo>
                  <a:lnTo>
                    <a:pt x="14381" y="3115"/>
                  </a:lnTo>
                  <a:lnTo>
                    <a:pt x="14138" y="2774"/>
                  </a:lnTo>
                  <a:lnTo>
                    <a:pt x="13870" y="2458"/>
                  </a:lnTo>
                  <a:lnTo>
                    <a:pt x="13578" y="2141"/>
                  </a:lnTo>
                  <a:lnTo>
                    <a:pt x="13262" y="1849"/>
                  </a:lnTo>
                  <a:lnTo>
                    <a:pt x="12970" y="1582"/>
                  </a:lnTo>
                  <a:lnTo>
                    <a:pt x="12629" y="1363"/>
                  </a:lnTo>
                  <a:lnTo>
                    <a:pt x="12288" y="1144"/>
                  </a:lnTo>
                  <a:lnTo>
                    <a:pt x="11948" y="949"/>
                  </a:lnTo>
                  <a:lnTo>
                    <a:pt x="11583" y="779"/>
                  </a:lnTo>
                  <a:lnTo>
                    <a:pt x="11218" y="609"/>
                  </a:lnTo>
                  <a:lnTo>
                    <a:pt x="10828" y="487"/>
                  </a:lnTo>
                  <a:lnTo>
                    <a:pt x="10463" y="365"/>
                  </a:lnTo>
                  <a:lnTo>
                    <a:pt x="10098" y="268"/>
                  </a:lnTo>
                  <a:lnTo>
                    <a:pt x="9709" y="171"/>
                  </a:lnTo>
                  <a:lnTo>
                    <a:pt x="9320" y="98"/>
                  </a:lnTo>
                  <a:lnTo>
                    <a:pt x="8930" y="49"/>
                  </a:lnTo>
                  <a:lnTo>
                    <a:pt x="8517" y="25"/>
                  </a:lnTo>
                  <a:lnTo>
                    <a:pt x="8128" y="0"/>
                  </a:ln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1" name="Google Shape;621;p170"/>
            <p:cNvSpPr txBox="1"/>
            <p:nvPr/>
          </p:nvSpPr>
          <p:spPr>
            <a:xfrm>
              <a:off x="462438" y="3316284"/>
              <a:ext cx="1146900" cy="880200"/>
            </a:xfrm>
            <a:prstGeom prst="rect">
              <a:avLst/>
            </a:prstGeom>
            <a:noFill/>
            <a:ln>
              <a:noFill/>
            </a:ln>
          </p:spPr>
          <p:txBody>
            <a:bodyPr anchorCtr="0" anchor="ctr" bIns="0" lIns="0" spcFirstLastPara="1" rIns="0" wrap="square" tIns="0">
              <a:noAutofit/>
            </a:bodyPr>
            <a:lstStyle/>
            <a:p>
              <a:pPr indent="0" lvl="0" marL="0" rtl="0" algn="ctr">
                <a:lnSpc>
                  <a:spcPct val="90000"/>
                </a:lnSpc>
                <a:spcBef>
                  <a:spcPts val="0"/>
                </a:spcBef>
                <a:spcAft>
                  <a:spcPts val="0"/>
                </a:spcAft>
                <a:buNone/>
              </a:pPr>
              <a:r>
                <a:rPr b="1" lang="en" sz="2000">
                  <a:solidFill>
                    <a:schemeClr val="dk1"/>
                  </a:solidFill>
                  <a:latin typeface="Amatic SC"/>
                  <a:ea typeface="Amatic SC"/>
                  <a:cs typeface="Amatic SC"/>
                  <a:sym typeface="Amatic SC"/>
                </a:rPr>
                <a:t>Who we are with ourselves and others</a:t>
              </a:r>
              <a:endParaRPr b="1" sz="2000">
                <a:solidFill>
                  <a:schemeClr val="dk1"/>
                </a:solidFill>
                <a:latin typeface="Amatic SC"/>
                <a:ea typeface="Amatic SC"/>
                <a:cs typeface="Amatic SC"/>
                <a:sym typeface="Amatic SC"/>
              </a:endParaRPr>
            </a:p>
          </p:txBody>
        </p:sp>
      </p:grpSp>
      <p:grpSp>
        <p:nvGrpSpPr>
          <p:cNvPr id="622" name="Google Shape;622;p170"/>
          <p:cNvGrpSpPr/>
          <p:nvPr/>
        </p:nvGrpSpPr>
        <p:grpSpPr>
          <a:xfrm>
            <a:off x="7508400" y="2133509"/>
            <a:ext cx="1146900" cy="2001626"/>
            <a:chOff x="7508400" y="2133509"/>
            <a:chExt cx="1146900" cy="2001626"/>
          </a:xfrm>
        </p:grpSpPr>
        <p:sp>
          <p:nvSpPr>
            <p:cNvPr id="623" name="Google Shape;623;p170"/>
            <p:cNvSpPr txBox="1"/>
            <p:nvPr/>
          </p:nvSpPr>
          <p:spPr>
            <a:xfrm>
              <a:off x="7508400" y="2133509"/>
              <a:ext cx="1146900" cy="1002900"/>
            </a:xfrm>
            <a:prstGeom prst="rect">
              <a:avLst/>
            </a:prstGeom>
            <a:noFill/>
            <a:ln>
              <a:noFill/>
            </a:ln>
          </p:spPr>
          <p:txBody>
            <a:bodyPr anchorCtr="0" anchor="ctr" bIns="0" lIns="0" spcFirstLastPara="1" rIns="0" wrap="square" tIns="0">
              <a:noAutofit/>
            </a:bodyPr>
            <a:lstStyle/>
            <a:p>
              <a:pPr indent="0" lvl="0" marL="0" rtl="0" algn="ctr">
                <a:lnSpc>
                  <a:spcPct val="90000"/>
                </a:lnSpc>
                <a:spcBef>
                  <a:spcPts val="0"/>
                </a:spcBef>
                <a:spcAft>
                  <a:spcPts val="0"/>
                </a:spcAft>
                <a:buNone/>
              </a:pPr>
              <a:r>
                <a:rPr b="1" lang="en" sz="2000">
                  <a:solidFill>
                    <a:srgbClr val="1A1A1A"/>
                  </a:solidFill>
                  <a:latin typeface="Amatic SC"/>
                  <a:ea typeface="Amatic SC"/>
                  <a:cs typeface="Amatic SC"/>
                  <a:sym typeface="Amatic SC"/>
                </a:rPr>
                <a:t>How we build who we are into what we do</a:t>
              </a:r>
              <a:endParaRPr b="1" sz="2000">
                <a:solidFill>
                  <a:srgbClr val="1A1A1A"/>
                </a:solidFill>
                <a:latin typeface="Amatic SC"/>
                <a:ea typeface="Amatic SC"/>
                <a:cs typeface="Amatic SC"/>
                <a:sym typeface="Amatic SC"/>
              </a:endParaRPr>
            </a:p>
          </p:txBody>
        </p:sp>
        <p:sp>
          <p:nvSpPr>
            <p:cNvPr id="624" name="Google Shape;624;p170"/>
            <p:cNvSpPr/>
            <p:nvPr/>
          </p:nvSpPr>
          <p:spPr>
            <a:xfrm>
              <a:off x="7696876" y="3254935"/>
              <a:ext cx="769948" cy="880201"/>
            </a:xfrm>
            <a:custGeom>
              <a:rect b="b" l="l" r="r" t="t"/>
              <a:pathLst>
                <a:path extrusionOk="0" h="5947" w="5202">
                  <a:moveTo>
                    <a:pt x="2144" y="746"/>
                  </a:moveTo>
                  <a:lnTo>
                    <a:pt x="2200" y="783"/>
                  </a:lnTo>
                  <a:lnTo>
                    <a:pt x="2219" y="821"/>
                  </a:lnTo>
                  <a:lnTo>
                    <a:pt x="2238" y="877"/>
                  </a:lnTo>
                  <a:lnTo>
                    <a:pt x="2238" y="1343"/>
                  </a:lnTo>
                  <a:lnTo>
                    <a:pt x="2219" y="1399"/>
                  </a:lnTo>
                  <a:lnTo>
                    <a:pt x="2200" y="1436"/>
                  </a:lnTo>
                  <a:lnTo>
                    <a:pt x="2144" y="1473"/>
                  </a:lnTo>
                  <a:lnTo>
                    <a:pt x="2088" y="1492"/>
                  </a:lnTo>
                  <a:lnTo>
                    <a:pt x="1641" y="1492"/>
                  </a:lnTo>
                  <a:lnTo>
                    <a:pt x="1585" y="1473"/>
                  </a:lnTo>
                  <a:lnTo>
                    <a:pt x="1529" y="1436"/>
                  </a:lnTo>
                  <a:lnTo>
                    <a:pt x="1511" y="1399"/>
                  </a:lnTo>
                  <a:lnTo>
                    <a:pt x="1492" y="1343"/>
                  </a:lnTo>
                  <a:lnTo>
                    <a:pt x="1492" y="877"/>
                  </a:lnTo>
                  <a:lnTo>
                    <a:pt x="1511" y="821"/>
                  </a:lnTo>
                  <a:lnTo>
                    <a:pt x="1529" y="783"/>
                  </a:lnTo>
                  <a:lnTo>
                    <a:pt x="1585" y="746"/>
                  </a:lnTo>
                  <a:close/>
                  <a:moveTo>
                    <a:pt x="3636" y="746"/>
                  </a:moveTo>
                  <a:lnTo>
                    <a:pt x="3673" y="783"/>
                  </a:lnTo>
                  <a:lnTo>
                    <a:pt x="3710" y="821"/>
                  </a:lnTo>
                  <a:lnTo>
                    <a:pt x="3729" y="877"/>
                  </a:lnTo>
                  <a:lnTo>
                    <a:pt x="3729" y="1343"/>
                  </a:lnTo>
                  <a:lnTo>
                    <a:pt x="3710" y="1399"/>
                  </a:lnTo>
                  <a:lnTo>
                    <a:pt x="3673" y="1436"/>
                  </a:lnTo>
                  <a:lnTo>
                    <a:pt x="3636" y="1473"/>
                  </a:lnTo>
                  <a:lnTo>
                    <a:pt x="3580" y="1492"/>
                  </a:lnTo>
                  <a:lnTo>
                    <a:pt x="3114" y="1492"/>
                  </a:lnTo>
                  <a:lnTo>
                    <a:pt x="3058" y="1473"/>
                  </a:lnTo>
                  <a:lnTo>
                    <a:pt x="3020" y="1436"/>
                  </a:lnTo>
                  <a:lnTo>
                    <a:pt x="2983" y="1399"/>
                  </a:lnTo>
                  <a:lnTo>
                    <a:pt x="2983" y="1343"/>
                  </a:lnTo>
                  <a:lnTo>
                    <a:pt x="2983" y="877"/>
                  </a:lnTo>
                  <a:lnTo>
                    <a:pt x="2983" y="821"/>
                  </a:lnTo>
                  <a:lnTo>
                    <a:pt x="3020" y="783"/>
                  </a:lnTo>
                  <a:lnTo>
                    <a:pt x="3058" y="746"/>
                  </a:lnTo>
                  <a:close/>
                  <a:moveTo>
                    <a:pt x="2144" y="1865"/>
                  </a:moveTo>
                  <a:lnTo>
                    <a:pt x="2200" y="1902"/>
                  </a:lnTo>
                  <a:lnTo>
                    <a:pt x="2219" y="1939"/>
                  </a:lnTo>
                  <a:lnTo>
                    <a:pt x="2238" y="1995"/>
                  </a:lnTo>
                  <a:lnTo>
                    <a:pt x="2238" y="2461"/>
                  </a:lnTo>
                  <a:lnTo>
                    <a:pt x="2219" y="2517"/>
                  </a:lnTo>
                  <a:lnTo>
                    <a:pt x="2200" y="2554"/>
                  </a:lnTo>
                  <a:lnTo>
                    <a:pt x="2144" y="2592"/>
                  </a:lnTo>
                  <a:lnTo>
                    <a:pt x="1585" y="2592"/>
                  </a:lnTo>
                  <a:lnTo>
                    <a:pt x="1529" y="2554"/>
                  </a:lnTo>
                  <a:lnTo>
                    <a:pt x="1511" y="2517"/>
                  </a:lnTo>
                  <a:lnTo>
                    <a:pt x="1492" y="2461"/>
                  </a:lnTo>
                  <a:lnTo>
                    <a:pt x="1492" y="1995"/>
                  </a:lnTo>
                  <a:lnTo>
                    <a:pt x="1511" y="1939"/>
                  </a:lnTo>
                  <a:lnTo>
                    <a:pt x="1529" y="1902"/>
                  </a:lnTo>
                  <a:lnTo>
                    <a:pt x="1585" y="1865"/>
                  </a:lnTo>
                  <a:close/>
                  <a:moveTo>
                    <a:pt x="3636" y="1865"/>
                  </a:moveTo>
                  <a:lnTo>
                    <a:pt x="3673" y="1902"/>
                  </a:lnTo>
                  <a:lnTo>
                    <a:pt x="3710" y="1939"/>
                  </a:lnTo>
                  <a:lnTo>
                    <a:pt x="3729" y="1995"/>
                  </a:lnTo>
                  <a:lnTo>
                    <a:pt x="3729" y="2461"/>
                  </a:lnTo>
                  <a:lnTo>
                    <a:pt x="3710" y="2517"/>
                  </a:lnTo>
                  <a:lnTo>
                    <a:pt x="3673" y="2554"/>
                  </a:lnTo>
                  <a:lnTo>
                    <a:pt x="3636" y="2592"/>
                  </a:lnTo>
                  <a:lnTo>
                    <a:pt x="3058" y="2592"/>
                  </a:lnTo>
                  <a:lnTo>
                    <a:pt x="3020" y="2554"/>
                  </a:lnTo>
                  <a:lnTo>
                    <a:pt x="2983" y="2517"/>
                  </a:lnTo>
                  <a:lnTo>
                    <a:pt x="2983" y="2461"/>
                  </a:lnTo>
                  <a:lnTo>
                    <a:pt x="2983" y="1995"/>
                  </a:lnTo>
                  <a:lnTo>
                    <a:pt x="2983" y="1939"/>
                  </a:lnTo>
                  <a:lnTo>
                    <a:pt x="3020" y="1902"/>
                  </a:lnTo>
                  <a:lnTo>
                    <a:pt x="3058" y="1865"/>
                  </a:lnTo>
                  <a:close/>
                  <a:moveTo>
                    <a:pt x="2088" y="2964"/>
                  </a:moveTo>
                  <a:lnTo>
                    <a:pt x="2144" y="2983"/>
                  </a:lnTo>
                  <a:lnTo>
                    <a:pt x="2200" y="3002"/>
                  </a:lnTo>
                  <a:lnTo>
                    <a:pt x="2219" y="3058"/>
                  </a:lnTo>
                  <a:lnTo>
                    <a:pt x="2238" y="3113"/>
                  </a:lnTo>
                  <a:lnTo>
                    <a:pt x="2238" y="3579"/>
                  </a:lnTo>
                  <a:lnTo>
                    <a:pt x="2219" y="3635"/>
                  </a:lnTo>
                  <a:lnTo>
                    <a:pt x="2200" y="3673"/>
                  </a:lnTo>
                  <a:lnTo>
                    <a:pt x="2144" y="3710"/>
                  </a:lnTo>
                  <a:lnTo>
                    <a:pt x="1585" y="3710"/>
                  </a:lnTo>
                  <a:lnTo>
                    <a:pt x="1529" y="3673"/>
                  </a:lnTo>
                  <a:lnTo>
                    <a:pt x="1511" y="3635"/>
                  </a:lnTo>
                  <a:lnTo>
                    <a:pt x="1492" y="3579"/>
                  </a:lnTo>
                  <a:lnTo>
                    <a:pt x="1492" y="3113"/>
                  </a:lnTo>
                  <a:lnTo>
                    <a:pt x="1511" y="3058"/>
                  </a:lnTo>
                  <a:lnTo>
                    <a:pt x="1529" y="3002"/>
                  </a:lnTo>
                  <a:lnTo>
                    <a:pt x="1585" y="2983"/>
                  </a:lnTo>
                  <a:lnTo>
                    <a:pt x="1641" y="2964"/>
                  </a:lnTo>
                  <a:close/>
                  <a:moveTo>
                    <a:pt x="3580" y="2964"/>
                  </a:moveTo>
                  <a:lnTo>
                    <a:pt x="3636" y="2983"/>
                  </a:lnTo>
                  <a:lnTo>
                    <a:pt x="3673" y="3002"/>
                  </a:lnTo>
                  <a:lnTo>
                    <a:pt x="3710" y="3058"/>
                  </a:lnTo>
                  <a:lnTo>
                    <a:pt x="3729" y="3113"/>
                  </a:lnTo>
                  <a:lnTo>
                    <a:pt x="3729" y="3579"/>
                  </a:lnTo>
                  <a:lnTo>
                    <a:pt x="3710" y="3635"/>
                  </a:lnTo>
                  <a:lnTo>
                    <a:pt x="3673" y="3673"/>
                  </a:lnTo>
                  <a:lnTo>
                    <a:pt x="3636" y="3710"/>
                  </a:lnTo>
                  <a:lnTo>
                    <a:pt x="3058" y="3710"/>
                  </a:lnTo>
                  <a:lnTo>
                    <a:pt x="3020" y="3673"/>
                  </a:lnTo>
                  <a:lnTo>
                    <a:pt x="2983" y="3635"/>
                  </a:lnTo>
                  <a:lnTo>
                    <a:pt x="2983" y="3579"/>
                  </a:lnTo>
                  <a:lnTo>
                    <a:pt x="2983" y="3113"/>
                  </a:lnTo>
                  <a:lnTo>
                    <a:pt x="2983" y="3058"/>
                  </a:lnTo>
                  <a:lnTo>
                    <a:pt x="3020" y="3002"/>
                  </a:lnTo>
                  <a:lnTo>
                    <a:pt x="3058" y="2983"/>
                  </a:lnTo>
                  <a:lnTo>
                    <a:pt x="3114" y="2964"/>
                  </a:lnTo>
                  <a:close/>
                  <a:moveTo>
                    <a:pt x="2834" y="4456"/>
                  </a:moveTo>
                  <a:lnTo>
                    <a:pt x="2890" y="4474"/>
                  </a:lnTo>
                  <a:lnTo>
                    <a:pt x="2946" y="4493"/>
                  </a:lnTo>
                  <a:lnTo>
                    <a:pt x="2965" y="4549"/>
                  </a:lnTo>
                  <a:lnTo>
                    <a:pt x="2983" y="4586"/>
                  </a:lnTo>
                  <a:lnTo>
                    <a:pt x="2983" y="5574"/>
                  </a:lnTo>
                  <a:lnTo>
                    <a:pt x="2238" y="5574"/>
                  </a:lnTo>
                  <a:lnTo>
                    <a:pt x="2238" y="4586"/>
                  </a:lnTo>
                  <a:lnTo>
                    <a:pt x="2256" y="4549"/>
                  </a:lnTo>
                  <a:lnTo>
                    <a:pt x="2275" y="4493"/>
                  </a:lnTo>
                  <a:lnTo>
                    <a:pt x="2331" y="4474"/>
                  </a:lnTo>
                  <a:lnTo>
                    <a:pt x="2368" y="4456"/>
                  </a:lnTo>
                  <a:close/>
                  <a:moveTo>
                    <a:pt x="597" y="1"/>
                  </a:moveTo>
                  <a:lnTo>
                    <a:pt x="541" y="19"/>
                  </a:lnTo>
                  <a:lnTo>
                    <a:pt x="467" y="75"/>
                  </a:lnTo>
                  <a:lnTo>
                    <a:pt x="411" y="168"/>
                  </a:lnTo>
                  <a:lnTo>
                    <a:pt x="392" y="224"/>
                  </a:lnTo>
                  <a:lnTo>
                    <a:pt x="374" y="280"/>
                  </a:lnTo>
                  <a:lnTo>
                    <a:pt x="374" y="5574"/>
                  </a:lnTo>
                  <a:lnTo>
                    <a:pt x="94" y="5574"/>
                  </a:lnTo>
                  <a:lnTo>
                    <a:pt x="57" y="5611"/>
                  </a:lnTo>
                  <a:lnTo>
                    <a:pt x="19" y="5648"/>
                  </a:lnTo>
                  <a:lnTo>
                    <a:pt x="1" y="5704"/>
                  </a:lnTo>
                  <a:lnTo>
                    <a:pt x="1" y="5947"/>
                  </a:lnTo>
                  <a:lnTo>
                    <a:pt x="5201" y="5947"/>
                  </a:lnTo>
                  <a:lnTo>
                    <a:pt x="5201" y="5704"/>
                  </a:lnTo>
                  <a:lnTo>
                    <a:pt x="5201" y="5648"/>
                  </a:lnTo>
                  <a:lnTo>
                    <a:pt x="5164" y="5611"/>
                  </a:lnTo>
                  <a:lnTo>
                    <a:pt x="5127" y="5574"/>
                  </a:lnTo>
                  <a:lnTo>
                    <a:pt x="4829" y="5574"/>
                  </a:lnTo>
                  <a:lnTo>
                    <a:pt x="4829" y="280"/>
                  </a:lnTo>
                  <a:lnTo>
                    <a:pt x="4829" y="224"/>
                  </a:lnTo>
                  <a:lnTo>
                    <a:pt x="4810" y="168"/>
                  </a:lnTo>
                  <a:lnTo>
                    <a:pt x="4754" y="75"/>
                  </a:lnTo>
                  <a:lnTo>
                    <a:pt x="4661" y="19"/>
                  </a:lnTo>
                  <a:lnTo>
                    <a:pt x="4605" y="1"/>
                  </a:lnTo>
                  <a:close/>
                </a:path>
              </a:pathLst>
            </a:cu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25" name="Google Shape;625;p170"/>
          <p:cNvSpPr/>
          <p:nvPr/>
        </p:nvSpPr>
        <p:spPr>
          <a:xfrm rot="2700000">
            <a:off x="4264958" y="2815775"/>
            <a:ext cx="613910" cy="572756"/>
          </a:xfrm>
          <a:prstGeom prst="quadArrow">
            <a:avLst>
              <a:gd fmla="val 22500" name="adj1"/>
              <a:gd fmla="val 22500" name="adj2"/>
              <a:gd fmla="val 22500" name="adj3"/>
            </a:avLst>
          </a:prstGeom>
          <a:solidFill>
            <a:srgbClr val="CCCC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6" name="Google Shape;626;p170"/>
          <p:cNvSpPr/>
          <p:nvPr/>
        </p:nvSpPr>
        <p:spPr>
          <a:xfrm>
            <a:off x="4755000" y="1516259"/>
            <a:ext cx="2690134" cy="1332777"/>
          </a:xfrm>
          <a:custGeom>
            <a:rect b="b" l="l" r="r" t="t"/>
            <a:pathLst>
              <a:path extrusionOk="0" h="399035" w="3290684">
                <a:moveTo>
                  <a:pt x="3288221" y="146895"/>
                </a:moveTo>
                <a:cubicBezTo>
                  <a:pt x="3288879" y="83708"/>
                  <a:pt x="3268160" y="25739"/>
                  <a:pt x="3196488" y="21201"/>
                </a:cubicBezTo>
                <a:cubicBezTo>
                  <a:pt x="2907830" y="16005"/>
                  <a:pt x="2618711" y="18197"/>
                  <a:pt x="2329921" y="14777"/>
                </a:cubicBezTo>
                <a:cubicBezTo>
                  <a:pt x="1580495" y="9866"/>
                  <a:pt x="931222" y="0"/>
                  <a:pt x="181841" y="0"/>
                </a:cubicBezTo>
                <a:cubicBezTo>
                  <a:pt x="-44245" y="0"/>
                  <a:pt x="4866" y="162044"/>
                  <a:pt x="3813" y="206244"/>
                </a:cubicBezTo>
                <a:cubicBezTo>
                  <a:pt x="-6272" y="347395"/>
                  <a:pt x="64456" y="394927"/>
                  <a:pt x="198174" y="383395"/>
                </a:cubicBezTo>
                <a:lnTo>
                  <a:pt x="1064019" y="387780"/>
                </a:lnTo>
                <a:lnTo>
                  <a:pt x="2795708" y="396549"/>
                </a:lnTo>
                <a:cubicBezTo>
                  <a:pt x="2909277" y="397119"/>
                  <a:pt x="3023284" y="400671"/>
                  <a:pt x="3136832" y="398128"/>
                </a:cubicBezTo>
                <a:cubicBezTo>
                  <a:pt x="3275790" y="400627"/>
                  <a:pt x="3299512" y="257767"/>
                  <a:pt x="3288221" y="146895"/>
                </a:cubicBezTo>
                <a:close/>
              </a:path>
            </a:pathLst>
          </a:custGeom>
          <a:solidFill>
            <a:srgbClr val="D9D9D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 sz="1600">
                <a:solidFill>
                  <a:schemeClr val="dk1"/>
                </a:solidFill>
                <a:latin typeface="Nunito"/>
                <a:ea typeface="Nunito"/>
                <a:cs typeface="Nunito"/>
                <a:sym typeface="Nunito"/>
              </a:rPr>
              <a:t>Discriminatory treatment, policies &amp; practices within organizations and institutions that support racism</a:t>
            </a:r>
            <a:endParaRPr sz="1600">
              <a:solidFill>
                <a:schemeClr val="dk1"/>
              </a:solidFill>
              <a:latin typeface="Nunito"/>
              <a:ea typeface="Nunito"/>
              <a:cs typeface="Nunito"/>
              <a:sym typeface="Nunito"/>
            </a:endParaRPr>
          </a:p>
        </p:txBody>
      </p:sp>
      <p:sp>
        <p:nvSpPr>
          <p:cNvPr id="627" name="Google Shape;627;p170"/>
          <p:cNvSpPr/>
          <p:nvPr/>
        </p:nvSpPr>
        <p:spPr>
          <a:xfrm>
            <a:off x="1698883" y="3333084"/>
            <a:ext cx="2690134" cy="1332777"/>
          </a:xfrm>
          <a:custGeom>
            <a:rect b="b" l="l" r="r" t="t"/>
            <a:pathLst>
              <a:path extrusionOk="0" h="399035" w="3290684">
                <a:moveTo>
                  <a:pt x="3288221" y="146895"/>
                </a:moveTo>
                <a:cubicBezTo>
                  <a:pt x="3288879" y="83708"/>
                  <a:pt x="3268160" y="25739"/>
                  <a:pt x="3196488" y="21201"/>
                </a:cubicBezTo>
                <a:cubicBezTo>
                  <a:pt x="2907830" y="16005"/>
                  <a:pt x="2618711" y="18197"/>
                  <a:pt x="2329921" y="14777"/>
                </a:cubicBezTo>
                <a:cubicBezTo>
                  <a:pt x="1580495" y="9866"/>
                  <a:pt x="931222" y="0"/>
                  <a:pt x="181841" y="0"/>
                </a:cubicBezTo>
                <a:cubicBezTo>
                  <a:pt x="-44245" y="0"/>
                  <a:pt x="4866" y="162044"/>
                  <a:pt x="3813" y="206244"/>
                </a:cubicBezTo>
                <a:cubicBezTo>
                  <a:pt x="-6272" y="347395"/>
                  <a:pt x="64456" y="394927"/>
                  <a:pt x="198174" y="383395"/>
                </a:cubicBezTo>
                <a:lnTo>
                  <a:pt x="1064019" y="387780"/>
                </a:lnTo>
                <a:lnTo>
                  <a:pt x="2795708" y="396549"/>
                </a:lnTo>
                <a:cubicBezTo>
                  <a:pt x="2909277" y="397119"/>
                  <a:pt x="3023284" y="400671"/>
                  <a:pt x="3136832" y="398128"/>
                </a:cubicBezTo>
                <a:cubicBezTo>
                  <a:pt x="3275790" y="400627"/>
                  <a:pt x="3299512" y="257767"/>
                  <a:pt x="3288221" y="146895"/>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 sz="1600">
                <a:solidFill>
                  <a:schemeClr val="lt1"/>
                </a:solidFill>
                <a:latin typeface="Nunito"/>
                <a:ea typeface="Nunito"/>
                <a:cs typeface="Nunito"/>
                <a:sym typeface="Nunito"/>
              </a:rPr>
              <a:t>The expression of racism between individuals</a:t>
            </a:r>
            <a:endParaRPr sz="1600">
              <a:solidFill>
                <a:schemeClr val="lt1"/>
              </a:solidFill>
              <a:latin typeface="Nunito"/>
              <a:ea typeface="Nunito"/>
              <a:cs typeface="Nunito"/>
              <a:sym typeface="Nunito"/>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17"/>
                                        </p:tgtEl>
                                        <p:attrNameLst>
                                          <p:attrName>style.visibility</p:attrName>
                                        </p:attrNameLst>
                                      </p:cBhvr>
                                      <p:to>
                                        <p:strVal val="visible"/>
                                      </p:to>
                                    </p:set>
                                    <p:animEffect filter="fade" transition="in">
                                      <p:cBhvr>
                                        <p:cTn dur="1100"/>
                                        <p:tgtEl>
                                          <p:spTgt spid="61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22"/>
                                        </p:tgtEl>
                                        <p:attrNameLst>
                                          <p:attrName>style.visibility</p:attrName>
                                        </p:attrNameLst>
                                      </p:cBhvr>
                                      <p:to>
                                        <p:strVal val="visible"/>
                                      </p:to>
                                    </p:set>
                                    <p:animEffect filter="fade" transition="in">
                                      <p:cBhvr>
                                        <p:cTn dur="1000"/>
                                        <p:tgtEl>
                                          <p:spTgt spid="62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11"/>
                                        </p:tgtEl>
                                        <p:attrNameLst>
                                          <p:attrName>style.visibility</p:attrName>
                                        </p:attrNameLst>
                                      </p:cBhvr>
                                      <p:to>
                                        <p:strVal val="visible"/>
                                      </p:to>
                                    </p:set>
                                    <p:animEffect filter="fade" transition="in">
                                      <p:cBhvr>
                                        <p:cTn dur="1000"/>
                                        <p:tgtEl>
                                          <p:spTgt spid="611"/>
                                        </p:tgtEl>
                                      </p:cBhvr>
                                    </p:animEffect>
                                  </p:childTnLst>
                                </p:cTn>
                              </p:par>
                              <p:par>
                                <p:cTn fill="hold" nodeType="withEffect" presetClass="entr" presetID="10" presetSubtype="0">
                                  <p:stCondLst>
                                    <p:cond delay="0"/>
                                  </p:stCondLst>
                                  <p:childTnLst>
                                    <p:set>
                                      <p:cBhvr>
                                        <p:cTn dur="1" fill="hold">
                                          <p:stCondLst>
                                            <p:cond delay="0"/>
                                          </p:stCondLst>
                                        </p:cTn>
                                        <p:tgtEl>
                                          <p:spTgt spid="613"/>
                                        </p:tgtEl>
                                        <p:attrNameLst>
                                          <p:attrName>style.visibility</p:attrName>
                                        </p:attrNameLst>
                                      </p:cBhvr>
                                      <p:to>
                                        <p:strVal val="visible"/>
                                      </p:to>
                                    </p:set>
                                    <p:animEffect filter="fade" transition="in">
                                      <p:cBhvr>
                                        <p:cTn dur="1000"/>
                                        <p:tgtEl>
                                          <p:spTgt spid="613"/>
                                        </p:tgtEl>
                                      </p:cBhvr>
                                    </p:animEffect>
                                  </p:childTnLst>
                                </p:cTn>
                              </p:par>
                              <p:par>
                                <p:cTn fill="hold" nodeType="withEffect" presetClass="entr" presetID="10" presetSubtype="0">
                                  <p:stCondLst>
                                    <p:cond delay="0"/>
                                  </p:stCondLst>
                                  <p:childTnLst>
                                    <p:set>
                                      <p:cBhvr>
                                        <p:cTn dur="1" fill="hold">
                                          <p:stCondLst>
                                            <p:cond delay="0"/>
                                          </p:stCondLst>
                                        </p:cTn>
                                        <p:tgtEl>
                                          <p:spTgt spid="615"/>
                                        </p:tgtEl>
                                        <p:attrNameLst>
                                          <p:attrName>style.visibility</p:attrName>
                                        </p:attrNameLst>
                                      </p:cBhvr>
                                      <p:to>
                                        <p:strVal val="visible"/>
                                      </p:to>
                                    </p:set>
                                    <p:animEffect filter="fade" transition="in">
                                      <p:cBhvr>
                                        <p:cTn dur="1000"/>
                                        <p:tgtEl>
                                          <p:spTgt spid="615"/>
                                        </p:tgtEl>
                                      </p:cBhvr>
                                    </p:animEffect>
                                  </p:childTnLst>
                                </p:cTn>
                              </p:par>
                              <p:par>
                                <p:cTn fill="hold" nodeType="withEffect" presetClass="entr" presetID="10" presetSubtype="0">
                                  <p:stCondLst>
                                    <p:cond delay="0"/>
                                  </p:stCondLst>
                                  <p:childTnLst>
                                    <p:set>
                                      <p:cBhvr>
                                        <p:cTn dur="1" fill="hold">
                                          <p:stCondLst>
                                            <p:cond delay="0"/>
                                          </p:stCondLst>
                                        </p:cTn>
                                        <p:tgtEl>
                                          <p:spTgt spid="627"/>
                                        </p:tgtEl>
                                        <p:attrNameLst>
                                          <p:attrName>style.visibility</p:attrName>
                                        </p:attrNameLst>
                                      </p:cBhvr>
                                      <p:to>
                                        <p:strVal val="visible"/>
                                      </p:to>
                                    </p:set>
                                    <p:animEffect filter="fade" transition="in">
                                      <p:cBhvr>
                                        <p:cTn dur="1000"/>
                                        <p:tgtEl>
                                          <p:spTgt spid="62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14"/>
                                        </p:tgtEl>
                                        <p:attrNameLst>
                                          <p:attrName>style.visibility</p:attrName>
                                        </p:attrNameLst>
                                      </p:cBhvr>
                                      <p:to>
                                        <p:strVal val="visible"/>
                                      </p:to>
                                    </p:set>
                                    <p:animEffect filter="fade" transition="in">
                                      <p:cBhvr>
                                        <p:cTn dur="1000"/>
                                        <p:tgtEl>
                                          <p:spTgt spid="614"/>
                                        </p:tgtEl>
                                      </p:cBhvr>
                                    </p:animEffect>
                                  </p:childTnLst>
                                </p:cTn>
                              </p:par>
                              <p:par>
                                <p:cTn fill="hold" nodeType="withEffect" presetClass="entr" presetID="10" presetSubtype="0">
                                  <p:stCondLst>
                                    <p:cond delay="0"/>
                                  </p:stCondLst>
                                  <p:childTnLst>
                                    <p:set>
                                      <p:cBhvr>
                                        <p:cTn dur="1" fill="hold">
                                          <p:stCondLst>
                                            <p:cond delay="0"/>
                                          </p:stCondLst>
                                        </p:cTn>
                                        <p:tgtEl>
                                          <p:spTgt spid="616"/>
                                        </p:tgtEl>
                                        <p:attrNameLst>
                                          <p:attrName>style.visibility</p:attrName>
                                        </p:attrNameLst>
                                      </p:cBhvr>
                                      <p:to>
                                        <p:strVal val="visible"/>
                                      </p:to>
                                    </p:set>
                                    <p:animEffect filter="fade" transition="in">
                                      <p:cBhvr>
                                        <p:cTn dur="1000"/>
                                        <p:tgtEl>
                                          <p:spTgt spid="616"/>
                                        </p:tgtEl>
                                      </p:cBhvr>
                                    </p:animEffect>
                                  </p:childTnLst>
                                </p:cTn>
                              </p:par>
                              <p:par>
                                <p:cTn fill="hold" nodeType="withEffect" presetClass="entr" presetID="10" presetSubtype="0">
                                  <p:stCondLst>
                                    <p:cond delay="0"/>
                                  </p:stCondLst>
                                  <p:childTnLst>
                                    <p:set>
                                      <p:cBhvr>
                                        <p:cTn dur="1" fill="hold">
                                          <p:stCondLst>
                                            <p:cond delay="0"/>
                                          </p:stCondLst>
                                        </p:cTn>
                                        <p:tgtEl>
                                          <p:spTgt spid="626"/>
                                        </p:tgtEl>
                                        <p:attrNameLst>
                                          <p:attrName>style.visibility</p:attrName>
                                        </p:attrNameLst>
                                      </p:cBhvr>
                                      <p:to>
                                        <p:strVal val="visible"/>
                                      </p:to>
                                    </p:set>
                                    <p:animEffect filter="fade" transition="in">
                                      <p:cBhvr>
                                        <p:cTn dur="1000"/>
                                        <p:tgtEl>
                                          <p:spTgt spid="626"/>
                                        </p:tgtEl>
                                      </p:cBhvr>
                                    </p:animEffect>
                                  </p:childTnLst>
                                </p:cTn>
                              </p:par>
                              <p:par>
                                <p:cTn fill="hold" nodeType="withEffect" presetClass="entr" presetID="10" presetSubtype="0">
                                  <p:stCondLst>
                                    <p:cond delay="0"/>
                                  </p:stCondLst>
                                  <p:childTnLst>
                                    <p:set>
                                      <p:cBhvr>
                                        <p:cTn dur="1" fill="hold">
                                          <p:stCondLst>
                                            <p:cond delay="0"/>
                                          </p:stCondLst>
                                        </p:cTn>
                                        <p:tgtEl>
                                          <p:spTgt spid="612"/>
                                        </p:tgtEl>
                                        <p:attrNameLst>
                                          <p:attrName>style.visibility</p:attrName>
                                        </p:attrNameLst>
                                      </p:cBhvr>
                                      <p:to>
                                        <p:strVal val="visible"/>
                                      </p:to>
                                    </p:set>
                                    <p:animEffect filter="fade" transition="in">
                                      <p:cBhvr>
                                        <p:cTn dur="1000"/>
                                        <p:tgtEl>
                                          <p:spTgt spid="61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09"/>
                                        </p:tgtEl>
                                        <p:attrNameLst>
                                          <p:attrName>style.visibility</p:attrName>
                                        </p:attrNameLst>
                                      </p:cBhvr>
                                      <p:to>
                                        <p:strVal val="visible"/>
                                      </p:to>
                                    </p:set>
                                    <p:animEffect filter="fade" transition="in">
                                      <p:cBhvr>
                                        <p:cTn dur="1000"/>
                                        <p:tgtEl>
                                          <p:spTgt spid="609"/>
                                        </p:tgtEl>
                                      </p:cBhvr>
                                    </p:animEffect>
                                  </p:childTnLst>
                                </p:cTn>
                              </p:par>
                              <p:par>
                                <p:cTn fill="hold" nodeType="withEffect" presetClass="entr" presetID="10" presetSubtype="0">
                                  <p:stCondLst>
                                    <p:cond delay="0"/>
                                  </p:stCondLst>
                                  <p:childTnLst>
                                    <p:set>
                                      <p:cBhvr>
                                        <p:cTn dur="1" fill="hold">
                                          <p:stCondLst>
                                            <p:cond delay="0"/>
                                          </p:stCondLst>
                                        </p:cTn>
                                        <p:tgtEl>
                                          <p:spTgt spid="625"/>
                                        </p:tgtEl>
                                        <p:attrNameLst>
                                          <p:attrName>style.visibility</p:attrName>
                                        </p:attrNameLst>
                                      </p:cBhvr>
                                      <p:to>
                                        <p:strVal val="visible"/>
                                      </p:to>
                                    </p:set>
                                    <p:animEffect filter="fade" transition="in">
                                      <p:cBhvr>
                                        <p:cTn dur="1000"/>
                                        <p:tgtEl>
                                          <p:spTgt spid="62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631" name="Shape 631"/>
        <p:cNvGrpSpPr/>
        <p:nvPr/>
      </p:nvGrpSpPr>
      <p:grpSpPr>
        <a:xfrm>
          <a:off x="0" y="0"/>
          <a:ext cx="0" cy="0"/>
          <a:chOff x="0" y="0"/>
          <a:chExt cx="0" cy="0"/>
        </a:xfrm>
      </p:grpSpPr>
      <p:grpSp>
        <p:nvGrpSpPr>
          <p:cNvPr id="632" name="Google Shape;632;p171"/>
          <p:cNvGrpSpPr/>
          <p:nvPr/>
        </p:nvGrpSpPr>
        <p:grpSpPr>
          <a:xfrm>
            <a:off x="468722" y="1074250"/>
            <a:ext cx="3790262" cy="3899867"/>
            <a:chOff x="468722" y="1074250"/>
            <a:chExt cx="3790262" cy="3899867"/>
          </a:xfrm>
        </p:grpSpPr>
        <p:sp>
          <p:nvSpPr>
            <p:cNvPr id="633" name="Google Shape;633;p171"/>
            <p:cNvSpPr/>
            <p:nvPr/>
          </p:nvSpPr>
          <p:spPr>
            <a:xfrm>
              <a:off x="1872090" y="1074250"/>
              <a:ext cx="928800" cy="882900"/>
            </a:xfrm>
            <a:prstGeom prst="ellipse">
              <a:avLst/>
            </a:prstGeom>
            <a:solidFill>
              <a:schemeClr val="lt2"/>
            </a:solidFill>
            <a:ln>
              <a:noFill/>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t/>
              </a:r>
              <a:endParaRPr b="1">
                <a:latin typeface="IBM Plex Sans"/>
                <a:ea typeface="IBM Plex Sans"/>
                <a:cs typeface="IBM Plex Sans"/>
                <a:sym typeface="IBM Plex Sans"/>
              </a:endParaRPr>
            </a:p>
          </p:txBody>
        </p:sp>
        <p:sp>
          <p:nvSpPr>
            <p:cNvPr id="634" name="Google Shape;634;p171"/>
            <p:cNvSpPr/>
            <p:nvPr/>
          </p:nvSpPr>
          <p:spPr>
            <a:xfrm>
              <a:off x="2988448" y="1574927"/>
              <a:ext cx="928800" cy="882900"/>
            </a:xfrm>
            <a:prstGeom prst="ellipse">
              <a:avLst/>
            </a:prstGeom>
            <a:solidFill>
              <a:schemeClr val="lt2"/>
            </a:solidFill>
            <a:ln>
              <a:noFill/>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b="1" sz="1100">
                <a:latin typeface="IBM Plex Sans"/>
                <a:ea typeface="IBM Plex Sans"/>
                <a:cs typeface="IBM Plex Sans"/>
                <a:sym typeface="IBM Plex Sans"/>
              </a:endParaRPr>
            </a:p>
          </p:txBody>
        </p:sp>
        <p:sp>
          <p:nvSpPr>
            <p:cNvPr id="635" name="Google Shape;635;p171"/>
            <p:cNvSpPr/>
            <p:nvPr/>
          </p:nvSpPr>
          <p:spPr>
            <a:xfrm rot="1336710">
              <a:off x="2827408" y="1600354"/>
              <a:ext cx="220781" cy="275935"/>
            </a:xfrm>
            <a:prstGeom prst="rightArrow">
              <a:avLst>
                <a:gd fmla="val 50000" name="adj1"/>
                <a:gd fmla="val 50000" name="adj2"/>
              </a:avLst>
            </a:prstGeom>
            <a:solidFill>
              <a:srgbClr val="E400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6" name="Google Shape;636;p171"/>
            <p:cNvSpPr/>
            <p:nvPr/>
          </p:nvSpPr>
          <p:spPr>
            <a:xfrm rot="4163904">
              <a:off x="3568540" y="2436331"/>
              <a:ext cx="220822" cy="275491"/>
            </a:xfrm>
            <a:prstGeom prst="rightArrow">
              <a:avLst>
                <a:gd fmla="val 50000" name="adj1"/>
                <a:gd fmla="val 50000" name="adj2"/>
              </a:avLst>
            </a:prstGeom>
            <a:solidFill>
              <a:srgbClr val="E400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7" name="Google Shape;637;p171"/>
            <p:cNvSpPr/>
            <p:nvPr/>
          </p:nvSpPr>
          <p:spPr>
            <a:xfrm>
              <a:off x="3330184" y="2663704"/>
              <a:ext cx="928800" cy="882900"/>
            </a:xfrm>
            <a:prstGeom prst="ellipse">
              <a:avLst/>
            </a:prstGeom>
            <a:solidFill>
              <a:schemeClr val="lt2"/>
            </a:solidFill>
            <a:ln>
              <a:noFill/>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b="1" sz="1100">
                <a:latin typeface="IBM Plex Sans"/>
                <a:ea typeface="IBM Plex Sans"/>
                <a:cs typeface="IBM Plex Sans"/>
                <a:sym typeface="IBM Plex Sans"/>
              </a:endParaRPr>
            </a:p>
          </p:txBody>
        </p:sp>
        <p:sp>
          <p:nvSpPr>
            <p:cNvPr id="638" name="Google Shape;638;p171"/>
            <p:cNvSpPr/>
            <p:nvPr/>
          </p:nvSpPr>
          <p:spPr>
            <a:xfrm rot="7004352">
              <a:off x="3520168" y="3520669"/>
              <a:ext cx="220701" cy="275708"/>
            </a:xfrm>
            <a:prstGeom prst="rightArrow">
              <a:avLst>
                <a:gd fmla="val 50000" name="adj1"/>
                <a:gd fmla="val 50000" name="adj2"/>
              </a:avLst>
            </a:prstGeom>
            <a:solidFill>
              <a:srgbClr val="E400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9" name="Google Shape;639;p171"/>
            <p:cNvSpPr/>
            <p:nvPr/>
          </p:nvSpPr>
          <p:spPr>
            <a:xfrm>
              <a:off x="3025794" y="3745341"/>
              <a:ext cx="928800" cy="882900"/>
            </a:xfrm>
            <a:prstGeom prst="ellipse">
              <a:avLst/>
            </a:prstGeom>
            <a:solidFill>
              <a:schemeClr val="lt2"/>
            </a:solidFill>
            <a:ln>
              <a:noFill/>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b="1" sz="1100">
                <a:latin typeface="IBM Plex Sans"/>
                <a:ea typeface="IBM Plex Sans"/>
                <a:cs typeface="IBM Plex Sans"/>
                <a:sym typeface="IBM Plex Sans"/>
              </a:endParaRPr>
            </a:p>
          </p:txBody>
        </p:sp>
        <p:sp>
          <p:nvSpPr>
            <p:cNvPr id="640" name="Google Shape;640;p171"/>
            <p:cNvSpPr/>
            <p:nvPr/>
          </p:nvSpPr>
          <p:spPr>
            <a:xfrm rot="9469379">
              <a:off x="2834278" y="4325366"/>
              <a:ext cx="220945" cy="275708"/>
            </a:xfrm>
            <a:prstGeom prst="rightArrow">
              <a:avLst>
                <a:gd fmla="val 50000" name="adj1"/>
                <a:gd fmla="val 50000" name="adj2"/>
              </a:avLst>
            </a:prstGeom>
            <a:solidFill>
              <a:srgbClr val="E400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1" name="Google Shape;641;p171"/>
            <p:cNvSpPr/>
            <p:nvPr/>
          </p:nvSpPr>
          <p:spPr>
            <a:xfrm>
              <a:off x="1920026" y="4091217"/>
              <a:ext cx="928800" cy="882900"/>
            </a:xfrm>
            <a:prstGeom prst="ellipse">
              <a:avLst/>
            </a:prstGeom>
            <a:solidFill>
              <a:schemeClr val="lt2"/>
            </a:solidFill>
            <a:ln>
              <a:noFill/>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b="1" sz="1100">
                <a:latin typeface="IBM Plex Sans"/>
                <a:ea typeface="IBM Plex Sans"/>
                <a:cs typeface="IBM Plex Sans"/>
                <a:sym typeface="IBM Plex Sans"/>
              </a:endParaRPr>
            </a:p>
          </p:txBody>
        </p:sp>
        <p:sp>
          <p:nvSpPr>
            <p:cNvPr id="642" name="Google Shape;642;p171"/>
            <p:cNvSpPr/>
            <p:nvPr/>
          </p:nvSpPr>
          <p:spPr>
            <a:xfrm rot="-9258338">
              <a:off x="1686455" y="4228943"/>
              <a:ext cx="220725" cy="275737"/>
            </a:xfrm>
            <a:prstGeom prst="rightArrow">
              <a:avLst>
                <a:gd fmla="val 50000" name="adj1"/>
                <a:gd fmla="val 50000" name="adj2"/>
              </a:avLst>
            </a:prstGeom>
            <a:solidFill>
              <a:srgbClr val="E400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3" name="Google Shape;643;p171"/>
            <p:cNvSpPr/>
            <p:nvPr/>
          </p:nvSpPr>
          <p:spPr>
            <a:xfrm>
              <a:off x="821501" y="3645383"/>
              <a:ext cx="928800" cy="882900"/>
            </a:xfrm>
            <a:prstGeom prst="ellipse">
              <a:avLst/>
            </a:prstGeom>
            <a:solidFill>
              <a:schemeClr val="lt2"/>
            </a:solidFill>
            <a:ln>
              <a:noFill/>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b="1" sz="1100">
                <a:latin typeface="IBM Plex Sans"/>
                <a:ea typeface="IBM Plex Sans"/>
                <a:cs typeface="IBM Plex Sans"/>
                <a:sym typeface="IBM Plex Sans"/>
              </a:endParaRPr>
            </a:p>
          </p:txBody>
        </p:sp>
        <p:sp>
          <p:nvSpPr>
            <p:cNvPr id="644" name="Google Shape;644;p171"/>
            <p:cNvSpPr/>
            <p:nvPr/>
          </p:nvSpPr>
          <p:spPr>
            <a:xfrm rot="-6345186">
              <a:off x="940525" y="3412166"/>
              <a:ext cx="221001" cy="275520"/>
            </a:xfrm>
            <a:prstGeom prst="rightArrow">
              <a:avLst>
                <a:gd fmla="val 50000" name="adj1"/>
                <a:gd fmla="val 50000" name="adj2"/>
              </a:avLst>
            </a:prstGeom>
            <a:solidFill>
              <a:srgbClr val="E400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5" name="Google Shape;645;p171"/>
            <p:cNvSpPr/>
            <p:nvPr/>
          </p:nvSpPr>
          <p:spPr>
            <a:xfrm>
              <a:off x="468722" y="2556810"/>
              <a:ext cx="928800" cy="882900"/>
            </a:xfrm>
            <a:prstGeom prst="ellipse">
              <a:avLst/>
            </a:prstGeom>
            <a:solidFill>
              <a:schemeClr val="lt2"/>
            </a:solidFill>
            <a:ln>
              <a:noFill/>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b="1" sz="1100">
                <a:latin typeface="IBM Plex Sans"/>
                <a:ea typeface="IBM Plex Sans"/>
                <a:cs typeface="IBM Plex Sans"/>
                <a:sym typeface="IBM Plex Sans"/>
              </a:endParaRPr>
            </a:p>
          </p:txBody>
        </p:sp>
        <p:sp>
          <p:nvSpPr>
            <p:cNvPr id="646" name="Google Shape;646;p171"/>
            <p:cNvSpPr/>
            <p:nvPr/>
          </p:nvSpPr>
          <p:spPr>
            <a:xfrm rot="-3929493">
              <a:off x="894119" y="2311728"/>
              <a:ext cx="220574" cy="275345"/>
            </a:xfrm>
            <a:prstGeom prst="rightArrow">
              <a:avLst>
                <a:gd fmla="val 50000" name="adj1"/>
                <a:gd fmla="val 50000" name="adj2"/>
              </a:avLst>
            </a:prstGeom>
            <a:solidFill>
              <a:srgbClr val="E400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7" name="Google Shape;647;p171"/>
            <p:cNvSpPr/>
            <p:nvPr/>
          </p:nvSpPr>
          <p:spPr>
            <a:xfrm>
              <a:off x="775066" y="1480566"/>
              <a:ext cx="928800" cy="882900"/>
            </a:xfrm>
            <a:prstGeom prst="ellipse">
              <a:avLst/>
            </a:prstGeom>
            <a:solidFill>
              <a:schemeClr val="lt2"/>
            </a:solidFill>
            <a:ln>
              <a:noFill/>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b="1" sz="1100">
                <a:latin typeface="IBM Plex Sans"/>
                <a:ea typeface="IBM Plex Sans"/>
                <a:cs typeface="IBM Plex Sans"/>
                <a:sym typeface="IBM Plex Sans"/>
              </a:endParaRPr>
            </a:p>
          </p:txBody>
        </p:sp>
        <p:sp>
          <p:nvSpPr>
            <p:cNvPr id="648" name="Google Shape;648;p171"/>
            <p:cNvSpPr/>
            <p:nvPr/>
          </p:nvSpPr>
          <p:spPr>
            <a:xfrm rot="-1069133">
              <a:off x="1674237" y="1528543"/>
              <a:ext cx="220582" cy="275888"/>
            </a:xfrm>
            <a:prstGeom prst="rightArrow">
              <a:avLst>
                <a:gd fmla="val 50000" name="adj1"/>
                <a:gd fmla="val 50000" name="adj2"/>
              </a:avLst>
            </a:prstGeom>
            <a:solidFill>
              <a:srgbClr val="E4002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E4002C"/>
                </a:solidFill>
              </a:endParaRPr>
            </a:p>
          </p:txBody>
        </p:sp>
        <p:sp>
          <p:nvSpPr>
            <p:cNvPr id="649" name="Google Shape;649;p171"/>
            <p:cNvSpPr txBox="1"/>
            <p:nvPr/>
          </p:nvSpPr>
          <p:spPr>
            <a:xfrm>
              <a:off x="2045288" y="1322474"/>
              <a:ext cx="582600" cy="384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300">
                  <a:latin typeface="IBM Plex Sans"/>
                  <a:ea typeface="IBM Plex Sans"/>
                  <a:cs typeface="IBM Plex Sans"/>
                  <a:sym typeface="IBM Plex Sans"/>
                </a:rPr>
                <a:t>Idea</a:t>
              </a:r>
              <a:endParaRPr sz="1300">
                <a:latin typeface="IBM Plex Sans"/>
                <a:ea typeface="IBM Plex Sans"/>
                <a:cs typeface="IBM Plex Sans"/>
                <a:sym typeface="IBM Plex Sans"/>
              </a:endParaRPr>
            </a:p>
          </p:txBody>
        </p:sp>
        <p:sp>
          <p:nvSpPr>
            <p:cNvPr id="650" name="Google Shape;650;p171"/>
            <p:cNvSpPr txBox="1"/>
            <p:nvPr/>
          </p:nvSpPr>
          <p:spPr>
            <a:xfrm>
              <a:off x="3055219" y="1830545"/>
              <a:ext cx="791700" cy="384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300">
                  <a:latin typeface="IBM Plex Sans"/>
                  <a:ea typeface="IBM Plex Sans"/>
                  <a:cs typeface="IBM Plex Sans"/>
                  <a:sym typeface="IBM Plex Sans"/>
                </a:rPr>
                <a:t>Develop</a:t>
              </a:r>
              <a:endParaRPr sz="1300">
                <a:latin typeface="IBM Plex Sans"/>
                <a:ea typeface="IBM Plex Sans"/>
                <a:cs typeface="IBM Plex Sans"/>
                <a:sym typeface="IBM Plex Sans"/>
              </a:endParaRPr>
            </a:p>
          </p:txBody>
        </p:sp>
        <p:sp>
          <p:nvSpPr>
            <p:cNvPr id="651" name="Google Shape;651;p171"/>
            <p:cNvSpPr txBox="1"/>
            <p:nvPr/>
          </p:nvSpPr>
          <p:spPr>
            <a:xfrm>
              <a:off x="3398834" y="2946251"/>
              <a:ext cx="791700" cy="384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300">
                  <a:latin typeface="IBM Plex Sans"/>
                  <a:ea typeface="IBM Plex Sans"/>
                  <a:cs typeface="IBM Plex Sans"/>
                  <a:sym typeface="IBM Plex Sans"/>
                </a:rPr>
                <a:t>Fund</a:t>
              </a:r>
              <a:endParaRPr sz="1300">
                <a:latin typeface="IBM Plex Sans"/>
                <a:ea typeface="IBM Plex Sans"/>
                <a:cs typeface="IBM Plex Sans"/>
                <a:sym typeface="IBM Plex Sans"/>
              </a:endParaRPr>
            </a:p>
          </p:txBody>
        </p:sp>
        <p:sp>
          <p:nvSpPr>
            <p:cNvPr id="652" name="Google Shape;652;p171"/>
            <p:cNvSpPr txBox="1"/>
            <p:nvPr/>
          </p:nvSpPr>
          <p:spPr>
            <a:xfrm>
              <a:off x="3071811" y="4008084"/>
              <a:ext cx="791700" cy="384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300">
                  <a:latin typeface="IBM Plex Sans"/>
                  <a:ea typeface="IBM Plex Sans"/>
                  <a:cs typeface="IBM Plex Sans"/>
                  <a:sym typeface="IBM Plex Sans"/>
                </a:rPr>
                <a:t>Plan</a:t>
              </a:r>
              <a:endParaRPr sz="1300">
                <a:latin typeface="IBM Plex Sans"/>
                <a:ea typeface="IBM Plex Sans"/>
                <a:cs typeface="IBM Plex Sans"/>
                <a:sym typeface="IBM Plex Sans"/>
              </a:endParaRPr>
            </a:p>
          </p:txBody>
        </p:sp>
        <p:sp>
          <p:nvSpPr>
            <p:cNvPr id="653" name="Google Shape;653;p171"/>
            <p:cNvSpPr txBox="1"/>
            <p:nvPr/>
          </p:nvSpPr>
          <p:spPr>
            <a:xfrm>
              <a:off x="2002984" y="4346822"/>
              <a:ext cx="791700" cy="384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300">
                  <a:latin typeface="IBM Plex Sans"/>
                  <a:ea typeface="IBM Plex Sans"/>
                  <a:cs typeface="IBM Plex Sans"/>
                  <a:sym typeface="IBM Plex Sans"/>
                </a:rPr>
                <a:t>Collect</a:t>
              </a:r>
              <a:endParaRPr sz="1300">
                <a:latin typeface="IBM Plex Sans"/>
                <a:ea typeface="IBM Plex Sans"/>
                <a:cs typeface="IBM Plex Sans"/>
                <a:sym typeface="IBM Plex Sans"/>
              </a:endParaRPr>
            </a:p>
          </p:txBody>
        </p:sp>
        <p:sp>
          <p:nvSpPr>
            <p:cNvPr id="654" name="Google Shape;654;p171"/>
            <p:cNvSpPr txBox="1"/>
            <p:nvPr/>
          </p:nvSpPr>
          <p:spPr>
            <a:xfrm>
              <a:off x="875021" y="3901001"/>
              <a:ext cx="791700" cy="384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300">
                  <a:latin typeface="IBM Plex Sans"/>
                  <a:ea typeface="IBM Plex Sans"/>
                  <a:cs typeface="IBM Plex Sans"/>
                  <a:sym typeface="IBM Plex Sans"/>
                </a:rPr>
                <a:t>Process</a:t>
              </a:r>
              <a:endParaRPr sz="1300">
                <a:latin typeface="IBM Plex Sans"/>
                <a:ea typeface="IBM Plex Sans"/>
                <a:cs typeface="IBM Plex Sans"/>
                <a:sym typeface="IBM Plex Sans"/>
              </a:endParaRPr>
            </a:p>
          </p:txBody>
        </p:sp>
        <p:sp>
          <p:nvSpPr>
            <p:cNvPr id="655" name="Google Shape;655;p171"/>
            <p:cNvSpPr txBox="1"/>
            <p:nvPr/>
          </p:nvSpPr>
          <p:spPr>
            <a:xfrm>
              <a:off x="528155" y="2820848"/>
              <a:ext cx="791700" cy="384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300">
                  <a:latin typeface="IBM Plex Sans"/>
                  <a:ea typeface="IBM Plex Sans"/>
                  <a:cs typeface="IBM Plex Sans"/>
                  <a:sym typeface="IBM Plex Sans"/>
                </a:rPr>
                <a:t>Publish</a:t>
              </a:r>
              <a:endParaRPr sz="1300">
                <a:latin typeface="IBM Plex Sans"/>
                <a:ea typeface="IBM Plex Sans"/>
                <a:cs typeface="IBM Plex Sans"/>
                <a:sym typeface="IBM Plex Sans"/>
              </a:endParaRPr>
            </a:p>
          </p:txBody>
        </p:sp>
        <p:sp>
          <p:nvSpPr>
            <p:cNvPr id="656" name="Google Shape;656;p171"/>
            <p:cNvSpPr txBox="1"/>
            <p:nvPr/>
          </p:nvSpPr>
          <p:spPr>
            <a:xfrm>
              <a:off x="831781" y="1736133"/>
              <a:ext cx="791700" cy="384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300">
                  <a:latin typeface="IBM Plex Sans"/>
                  <a:ea typeface="IBM Plex Sans"/>
                  <a:cs typeface="IBM Plex Sans"/>
                  <a:sym typeface="IBM Plex Sans"/>
                </a:rPr>
                <a:t>Read</a:t>
              </a:r>
              <a:endParaRPr sz="1300">
                <a:latin typeface="IBM Plex Sans"/>
                <a:ea typeface="IBM Plex Sans"/>
                <a:cs typeface="IBM Plex Sans"/>
                <a:sym typeface="IBM Plex Sans"/>
              </a:endParaRPr>
            </a:p>
          </p:txBody>
        </p:sp>
      </p:grpSp>
      <p:sp>
        <p:nvSpPr>
          <p:cNvPr id="657" name="Google Shape;657;p171"/>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2500"/>
              <a:t>Our understanding of the world informs our research</a:t>
            </a:r>
            <a:endParaRPr sz="2500"/>
          </a:p>
        </p:txBody>
      </p:sp>
      <p:sp>
        <p:nvSpPr>
          <p:cNvPr id="658" name="Google Shape;658;p171"/>
          <p:cNvSpPr txBox="1"/>
          <p:nvPr/>
        </p:nvSpPr>
        <p:spPr>
          <a:xfrm>
            <a:off x="4449275" y="1360100"/>
            <a:ext cx="4318200" cy="3150600"/>
          </a:xfrm>
          <a:prstGeom prst="rect">
            <a:avLst/>
          </a:prstGeom>
          <a:noFill/>
          <a:ln>
            <a:noFill/>
          </a:ln>
        </p:spPr>
        <p:txBody>
          <a:bodyPr anchorCtr="0" anchor="t" bIns="91425" lIns="91425" spcFirstLastPara="1" rIns="91425" wrap="square" tIns="91425">
            <a:normAutofit/>
          </a:bodyPr>
          <a:lstStyle/>
          <a:p>
            <a:pPr indent="-342900" lvl="0" marL="457200" rtl="0" algn="l">
              <a:lnSpc>
                <a:spcPct val="115000"/>
              </a:lnSpc>
              <a:spcBef>
                <a:spcPts val="0"/>
              </a:spcBef>
              <a:spcAft>
                <a:spcPts val="0"/>
              </a:spcAft>
              <a:buClr>
                <a:srgbClr val="E4002C"/>
              </a:buClr>
              <a:buSzPts val="1800"/>
              <a:buFont typeface="IBM Plex Sans"/>
              <a:buChar char="●"/>
            </a:pPr>
            <a:r>
              <a:rPr lang="en" sz="1800">
                <a:solidFill>
                  <a:schemeClr val="dk1"/>
                </a:solidFill>
                <a:latin typeface="IBM Plex Sans"/>
                <a:ea typeface="IBM Plex Sans"/>
                <a:cs typeface="IBM Plex Sans"/>
                <a:sym typeface="IBM Plex Sans"/>
              </a:rPr>
              <a:t>The questions we ask			</a:t>
            </a:r>
            <a:endParaRPr sz="1800">
              <a:solidFill>
                <a:schemeClr val="dk1"/>
              </a:solidFill>
              <a:latin typeface="IBM Plex Sans"/>
              <a:ea typeface="IBM Plex Sans"/>
              <a:cs typeface="IBM Plex Sans"/>
              <a:sym typeface="IBM Plex Sans"/>
            </a:endParaRPr>
          </a:p>
          <a:p>
            <a:pPr indent="-342900" lvl="0" marL="457200" rtl="0" algn="l">
              <a:lnSpc>
                <a:spcPct val="115000"/>
              </a:lnSpc>
              <a:spcBef>
                <a:spcPts val="0"/>
              </a:spcBef>
              <a:spcAft>
                <a:spcPts val="0"/>
              </a:spcAft>
              <a:buClr>
                <a:srgbClr val="E4002C"/>
              </a:buClr>
              <a:buSzPts val="1800"/>
              <a:buFont typeface="IBM Plex Sans"/>
              <a:buChar char="●"/>
            </a:pPr>
            <a:r>
              <a:rPr lang="en" sz="1800">
                <a:solidFill>
                  <a:schemeClr val="dk1"/>
                </a:solidFill>
                <a:latin typeface="IBM Plex Sans"/>
                <a:ea typeface="IBM Plex Sans"/>
                <a:cs typeface="IBM Plex Sans"/>
                <a:sym typeface="IBM Plex Sans"/>
              </a:rPr>
              <a:t>How we design the study</a:t>
            </a:r>
            <a:endParaRPr sz="1800">
              <a:solidFill>
                <a:schemeClr val="dk1"/>
              </a:solidFill>
              <a:latin typeface="IBM Plex Sans"/>
              <a:ea typeface="IBM Plex Sans"/>
              <a:cs typeface="IBM Plex Sans"/>
              <a:sym typeface="IBM Plex Sans"/>
            </a:endParaRPr>
          </a:p>
          <a:p>
            <a:pPr indent="-342900" lvl="0" marL="457200" rtl="0" algn="l">
              <a:lnSpc>
                <a:spcPct val="115000"/>
              </a:lnSpc>
              <a:spcBef>
                <a:spcPts val="0"/>
              </a:spcBef>
              <a:spcAft>
                <a:spcPts val="0"/>
              </a:spcAft>
              <a:buClr>
                <a:srgbClr val="E4002C"/>
              </a:buClr>
              <a:buSzPts val="1800"/>
              <a:buFont typeface="IBM Plex Sans"/>
              <a:buChar char="●"/>
            </a:pPr>
            <a:r>
              <a:rPr lang="en" sz="1800">
                <a:solidFill>
                  <a:schemeClr val="dk1"/>
                </a:solidFill>
                <a:latin typeface="IBM Plex Sans"/>
                <a:ea typeface="IBM Plex Sans"/>
                <a:cs typeface="IBM Plex Sans"/>
                <a:sym typeface="IBM Plex Sans"/>
              </a:rPr>
              <a:t>Who we allow to participate</a:t>
            </a:r>
            <a:endParaRPr sz="1800">
              <a:solidFill>
                <a:schemeClr val="dk1"/>
              </a:solidFill>
              <a:latin typeface="IBM Plex Sans"/>
              <a:ea typeface="IBM Plex Sans"/>
              <a:cs typeface="IBM Plex Sans"/>
              <a:sym typeface="IBM Plex Sans"/>
            </a:endParaRPr>
          </a:p>
          <a:p>
            <a:pPr indent="-342900" lvl="0" marL="457200" rtl="0" algn="l">
              <a:lnSpc>
                <a:spcPct val="115000"/>
              </a:lnSpc>
              <a:spcBef>
                <a:spcPts val="0"/>
              </a:spcBef>
              <a:spcAft>
                <a:spcPts val="0"/>
              </a:spcAft>
              <a:buClr>
                <a:srgbClr val="E4002C"/>
              </a:buClr>
              <a:buSzPts val="1800"/>
              <a:buFont typeface="IBM Plex Sans"/>
              <a:buChar char="●"/>
            </a:pPr>
            <a:r>
              <a:rPr lang="en" sz="1800">
                <a:solidFill>
                  <a:schemeClr val="dk1"/>
                </a:solidFill>
                <a:latin typeface="IBM Plex Sans"/>
                <a:ea typeface="IBM Plex Sans"/>
                <a:cs typeface="IBM Plex Sans"/>
                <a:sym typeface="IBM Plex Sans"/>
              </a:rPr>
              <a:t>How we collect materials/data</a:t>
            </a:r>
            <a:endParaRPr sz="1800">
              <a:solidFill>
                <a:schemeClr val="dk1"/>
              </a:solidFill>
              <a:latin typeface="IBM Plex Sans"/>
              <a:ea typeface="IBM Plex Sans"/>
              <a:cs typeface="IBM Plex Sans"/>
              <a:sym typeface="IBM Plex Sans"/>
            </a:endParaRPr>
          </a:p>
          <a:p>
            <a:pPr indent="-342900" lvl="0" marL="457200" rtl="0" algn="l">
              <a:lnSpc>
                <a:spcPct val="115000"/>
              </a:lnSpc>
              <a:spcBef>
                <a:spcPts val="0"/>
              </a:spcBef>
              <a:spcAft>
                <a:spcPts val="0"/>
              </a:spcAft>
              <a:buClr>
                <a:srgbClr val="E4002C"/>
              </a:buClr>
              <a:buSzPts val="1800"/>
              <a:buFont typeface="IBM Plex Sans"/>
              <a:buChar char="●"/>
            </a:pPr>
            <a:r>
              <a:rPr lang="en" sz="1800">
                <a:solidFill>
                  <a:schemeClr val="dk1"/>
                </a:solidFill>
                <a:latin typeface="IBM Plex Sans"/>
                <a:ea typeface="IBM Plex Sans"/>
                <a:cs typeface="IBM Plex Sans"/>
                <a:sym typeface="IBM Plex Sans"/>
              </a:rPr>
              <a:t>How we interpret the results </a:t>
            </a:r>
            <a:endParaRPr sz="1800">
              <a:solidFill>
                <a:schemeClr val="dk1"/>
              </a:solidFill>
              <a:latin typeface="IBM Plex Sans"/>
              <a:ea typeface="IBM Plex Sans"/>
              <a:cs typeface="IBM Plex Sans"/>
              <a:sym typeface="IBM Plex Sans"/>
            </a:endParaRPr>
          </a:p>
          <a:p>
            <a:pPr indent="-342900" lvl="0" marL="457200" rtl="0" algn="l">
              <a:lnSpc>
                <a:spcPct val="115000"/>
              </a:lnSpc>
              <a:spcBef>
                <a:spcPts val="0"/>
              </a:spcBef>
              <a:spcAft>
                <a:spcPts val="0"/>
              </a:spcAft>
              <a:buClr>
                <a:srgbClr val="E4002C"/>
              </a:buClr>
              <a:buSzPts val="1800"/>
              <a:buFont typeface="IBM Plex Sans"/>
              <a:buChar char="●"/>
            </a:pPr>
            <a:r>
              <a:rPr lang="en" sz="1800">
                <a:solidFill>
                  <a:schemeClr val="dk1"/>
                </a:solidFill>
                <a:latin typeface="IBM Plex Sans"/>
                <a:ea typeface="IBM Plex Sans"/>
                <a:cs typeface="IBM Plex Sans"/>
                <a:sym typeface="IBM Plex Sans"/>
              </a:rPr>
              <a:t>Who we cite</a:t>
            </a:r>
            <a:endParaRPr sz="1800">
              <a:solidFill>
                <a:schemeClr val="dk1"/>
              </a:solidFill>
              <a:latin typeface="IBM Plex Sans"/>
              <a:ea typeface="IBM Plex Sans"/>
              <a:cs typeface="IBM Plex Sans"/>
              <a:sym typeface="IBM Plex Sans"/>
            </a:endParaRPr>
          </a:p>
          <a:p>
            <a:pPr indent="-342900" lvl="0" marL="457200" rtl="0" algn="l">
              <a:lnSpc>
                <a:spcPct val="115000"/>
              </a:lnSpc>
              <a:spcBef>
                <a:spcPts val="0"/>
              </a:spcBef>
              <a:spcAft>
                <a:spcPts val="0"/>
              </a:spcAft>
              <a:buClr>
                <a:srgbClr val="E4002C"/>
              </a:buClr>
              <a:buSzPts val="1800"/>
              <a:buFont typeface="IBM Plex Sans"/>
              <a:buChar char="●"/>
            </a:pPr>
            <a:r>
              <a:rPr lang="en" sz="1800">
                <a:solidFill>
                  <a:schemeClr val="dk1"/>
                </a:solidFill>
                <a:latin typeface="IBM Plex Sans"/>
                <a:ea typeface="IBM Plex Sans"/>
                <a:cs typeface="IBM Plex Sans"/>
                <a:sym typeface="IBM Plex Sans"/>
              </a:rPr>
              <a:t>How/where we publish</a:t>
            </a:r>
            <a:endParaRPr sz="1800">
              <a:solidFill>
                <a:schemeClr val="dk1"/>
              </a:solidFill>
              <a:latin typeface="IBM Plex Sans"/>
              <a:ea typeface="IBM Plex Sans"/>
              <a:cs typeface="IBM Plex Sans"/>
              <a:sym typeface="IBM Plex Sans"/>
            </a:endParaRPr>
          </a:p>
          <a:p>
            <a:pPr indent="-342900" lvl="0" marL="457200" rtl="0" algn="l">
              <a:lnSpc>
                <a:spcPct val="115000"/>
              </a:lnSpc>
              <a:spcBef>
                <a:spcPts val="0"/>
              </a:spcBef>
              <a:spcAft>
                <a:spcPts val="0"/>
              </a:spcAft>
              <a:buClr>
                <a:srgbClr val="E4002C"/>
              </a:buClr>
              <a:buSzPts val="1800"/>
              <a:buFont typeface="IBM Plex Sans"/>
              <a:buChar char="●"/>
            </a:pPr>
            <a:r>
              <a:rPr lang="en" sz="1800">
                <a:solidFill>
                  <a:schemeClr val="dk1"/>
                </a:solidFill>
                <a:latin typeface="IBM Plex Sans"/>
                <a:ea typeface="IBM Plex Sans"/>
                <a:cs typeface="IBM Plex Sans"/>
                <a:sym typeface="IBM Plex Sans"/>
              </a:rPr>
              <a:t>Who gets to disseminate knowledge</a:t>
            </a:r>
            <a:endParaRPr sz="1800">
              <a:solidFill>
                <a:schemeClr val="dk1"/>
              </a:solidFill>
              <a:latin typeface="IBM Plex Sans"/>
              <a:ea typeface="IBM Plex Sans"/>
              <a:cs typeface="IBM Plex Sans"/>
              <a:sym typeface="IBM Plex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32"/>
                                        </p:tgtEl>
                                        <p:attrNameLst>
                                          <p:attrName>style.visibility</p:attrName>
                                        </p:attrNameLst>
                                      </p:cBhvr>
                                      <p:to>
                                        <p:strVal val="visible"/>
                                      </p:to>
                                    </p:set>
                                    <p:animEffect filter="fade" transition="in">
                                      <p:cBhvr>
                                        <p:cTn dur="1000"/>
                                        <p:tgtEl>
                                          <p:spTgt spid="63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58"/>
                                        </p:tgtEl>
                                        <p:attrNameLst>
                                          <p:attrName>style.visibility</p:attrName>
                                        </p:attrNameLst>
                                      </p:cBhvr>
                                      <p:to>
                                        <p:strVal val="visible"/>
                                      </p:to>
                                    </p:set>
                                    <p:animEffect filter="fade" transition="in">
                                      <p:cBhvr>
                                        <p:cTn dur="1000"/>
                                        <p:tgtEl>
                                          <p:spTgt spid="65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2" name="Shape 662"/>
        <p:cNvGrpSpPr/>
        <p:nvPr/>
      </p:nvGrpSpPr>
      <p:grpSpPr>
        <a:xfrm>
          <a:off x="0" y="0"/>
          <a:ext cx="0" cy="0"/>
          <a:chOff x="0" y="0"/>
          <a:chExt cx="0" cy="0"/>
        </a:xfrm>
      </p:grpSpPr>
      <p:sp>
        <p:nvSpPr>
          <p:cNvPr id="663" name="Google Shape;663;p172"/>
          <p:cNvSpPr/>
          <p:nvPr/>
        </p:nvSpPr>
        <p:spPr>
          <a:xfrm>
            <a:off x="4020760" y="2349603"/>
            <a:ext cx="1102500" cy="1043400"/>
          </a:xfrm>
          <a:prstGeom prst="ellipse">
            <a:avLst/>
          </a:prstGeom>
          <a:noFill/>
          <a:ln cap="flat" cmpd="sng" w="19050">
            <a:solidFill>
              <a:srgbClr val="B7B7B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4" name="Google Shape;664;p172"/>
          <p:cNvSpPr/>
          <p:nvPr/>
        </p:nvSpPr>
        <p:spPr>
          <a:xfrm>
            <a:off x="2847925" y="1925800"/>
            <a:ext cx="1612435" cy="800065"/>
          </a:xfrm>
          <a:custGeom>
            <a:rect b="b" l="l" r="r" t="t"/>
            <a:pathLst>
              <a:path extrusionOk="0" h="399035" w="3290684">
                <a:moveTo>
                  <a:pt x="3288221" y="146895"/>
                </a:moveTo>
                <a:cubicBezTo>
                  <a:pt x="3288879" y="83708"/>
                  <a:pt x="3268160" y="25739"/>
                  <a:pt x="3196488" y="21201"/>
                </a:cubicBezTo>
                <a:cubicBezTo>
                  <a:pt x="2907830" y="16005"/>
                  <a:pt x="2618711" y="18197"/>
                  <a:pt x="2329921" y="14777"/>
                </a:cubicBezTo>
                <a:cubicBezTo>
                  <a:pt x="1580495" y="9866"/>
                  <a:pt x="931222" y="0"/>
                  <a:pt x="181841" y="0"/>
                </a:cubicBezTo>
                <a:cubicBezTo>
                  <a:pt x="-44245" y="0"/>
                  <a:pt x="4866" y="162044"/>
                  <a:pt x="3813" y="206244"/>
                </a:cubicBezTo>
                <a:cubicBezTo>
                  <a:pt x="-6272" y="347395"/>
                  <a:pt x="64456" y="394927"/>
                  <a:pt x="198174" y="383395"/>
                </a:cubicBezTo>
                <a:lnTo>
                  <a:pt x="1064019" y="387780"/>
                </a:lnTo>
                <a:lnTo>
                  <a:pt x="2795708" y="396549"/>
                </a:lnTo>
                <a:cubicBezTo>
                  <a:pt x="2909277" y="397119"/>
                  <a:pt x="3023284" y="400671"/>
                  <a:pt x="3136832" y="398128"/>
                </a:cubicBezTo>
                <a:cubicBezTo>
                  <a:pt x="3275790" y="400627"/>
                  <a:pt x="3299512" y="257767"/>
                  <a:pt x="3288221" y="146895"/>
                </a:cubicBezTo>
                <a:close/>
              </a:path>
            </a:pathLst>
          </a:custGeom>
          <a:solidFill>
            <a:srgbClr val="E4002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 sz="1600">
                <a:solidFill>
                  <a:schemeClr val="lt1"/>
                </a:solidFill>
                <a:latin typeface="IBM Plex Sans"/>
                <a:ea typeface="IBM Plex Sans"/>
                <a:cs typeface="IBM Plex Sans"/>
                <a:sym typeface="IBM Plex Sans"/>
              </a:rPr>
              <a:t>Personal</a:t>
            </a:r>
            <a:endParaRPr sz="1600">
              <a:solidFill>
                <a:schemeClr val="lt1"/>
              </a:solidFill>
              <a:latin typeface="IBM Plex Sans"/>
              <a:ea typeface="IBM Plex Sans"/>
              <a:cs typeface="IBM Plex Sans"/>
              <a:sym typeface="IBM Plex Sans"/>
            </a:endParaRPr>
          </a:p>
        </p:txBody>
      </p:sp>
      <p:sp>
        <p:nvSpPr>
          <p:cNvPr id="665" name="Google Shape;665;p172"/>
          <p:cNvSpPr/>
          <p:nvPr/>
        </p:nvSpPr>
        <p:spPr>
          <a:xfrm>
            <a:off x="4683663" y="3017132"/>
            <a:ext cx="1612435" cy="800065"/>
          </a:xfrm>
          <a:custGeom>
            <a:rect b="b" l="l" r="r" t="t"/>
            <a:pathLst>
              <a:path extrusionOk="0" h="399035" w="3290684">
                <a:moveTo>
                  <a:pt x="3288221" y="146895"/>
                </a:moveTo>
                <a:cubicBezTo>
                  <a:pt x="3288879" y="83708"/>
                  <a:pt x="3268160" y="25739"/>
                  <a:pt x="3196488" y="21201"/>
                </a:cubicBezTo>
                <a:cubicBezTo>
                  <a:pt x="2907830" y="16005"/>
                  <a:pt x="2618711" y="18197"/>
                  <a:pt x="2329921" y="14777"/>
                </a:cubicBezTo>
                <a:cubicBezTo>
                  <a:pt x="1580495" y="9866"/>
                  <a:pt x="931222" y="0"/>
                  <a:pt x="181841" y="0"/>
                </a:cubicBezTo>
                <a:cubicBezTo>
                  <a:pt x="-44245" y="0"/>
                  <a:pt x="4866" y="162044"/>
                  <a:pt x="3813" y="206244"/>
                </a:cubicBezTo>
                <a:cubicBezTo>
                  <a:pt x="-6272" y="347395"/>
                  <a:pt x="64456" y="394927"/>
                  <a:pt x="198174" y="383395"/>
                </a:cubicBezTo>
                <a:lnTo>
                  <a:pt x="1064019" y="387780"/>
                </a:lnTo>
                <a:lnTo>
                  <a:pt x="2795708" y="396549"/>
                </a:lnTo>
                <a:cubicBezTo>
                  <a:pt x="2909277" y="397119"/>
                  <a:pt x="3023284" y="400671"/>
                  <a:pt x="3136832" y="398128"/>
                </a:cubicBezTo>
                <a:cubicBezTo>
                  <a:pt x="3275790" y="400627"/>
                  <a:pt x="3299512" y="257767"/>
                  <a:pt x="3288221" y="146895"/>
                </a:cubicBezTo>
                <a:close/>
              </a:path>
            </a:pathLst>
          </a:custGeom>
          <a:solidFill>
            <a:schemeClr val="lt1"/>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
                <a:solidFill>
                  <a:srgbClr val="1A1A1A"/>
                </a:solidFill>
                <a:latin typeface="IBM Plex Sans"/>
                <a:ea typeface="IBM Plex Sans"/>
                <a:cs typeface="IBM Plex Sans"/>
                <a:sym typeface="IBM Plex Sans"/>
              </a:rPr>
              <a:t>Structural </a:t>
            </a:r>
            <a:endParaRPr>
              <a:solidFill>
                <a:srgbClr val="1A1A1A"/>
              </a:solidFill>
              <a:latin typeface="IBM Plex Sans"/>
              <a:ea typeface="IBM Plex Sans"/>
              <a:cs typeface="IBM Plex Sans"/>
              <a:sym typeface="IBM Plex Sans"/>
            </a:endParaRPr>
          </a:p>
        </p:txBody>
      </p:sp>
      <p:sp>
        <p:nvSpPr>
          <p:cNvPr id="666" name="Google Shape;666;p172"/>
          <p:cNvSpPr/>
          <p:nvPr/>
        </p:nvSpPr>
        <p:spPr>
          <a:xfrm rot="2700000">
            <a:off x="4359546" y="2664450"/>
            <a:ext cx="443356" cy="414082"/>
          </a:xfrm>
          <a:prstGeom prst="quadArrow">
            <a:avLst>
              <a:gd fmla="val 22500" name="adj1"/>
              <a:gd fmla="val 22500" name="adj2"/>
              <a:gd fmla="val 22500" name="adj3"/>
            </a:avLst>
          </a:prstGeom>
          <a:solidFill>
            <a:srgbClr val="CCCC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7" name="Google Shape;667;p172"/>
          <p:cNvSpPr/>
          <p:nvPr/>
        </p:nvSpPr>
        <p:spPr>
          <a:xfrm>
            <a:off x="4683663" y="1925800"/>
            <a:ext cx="1612435" cy="800065"/>
          </a:xfrm>
          <a:custGeom>
            <a:rect b="b" l="l" r="r" t="t"/>
            <a:pathLst>
              <a:path extrusionOk="0" h="399035" w="3290684">
                <a:moveTo>
                  <a:pt x="3288221" y="146895"/>
                </a:moveTo>
                <a:cubicBezTo>
                  <a:pt x="3288879" y="83708"/>
                  <a:pt x="3268160" y="25739"/>
                  <a:pt x="3196488" y="21201"/>
                </a:cubicBezTo>
                <a:cubicBezTo>
                  <a:pt x="2907830" y="16005"/>
                  <a:pt x="2618711" y="18197"/>
                  <a:pt x="2329921" y="14777"/>
                </a:cubicBezTo>
                <a:cubicBezTo>
                  <a:pt x="1580495" y="9866"/>
                  <a:pt x="931222" y="0"/>
                  <a:pt x="181841" y="0"/>
                </a:cubicBezTo>
                <a:cubicBezTo>
                  <a:pt x="-44245" y="0"/>
                  <a:pt x="4866" y="162044"/>
                  <a:pt x="3813" y="206244"/>
                </a:cubicBezTo>
                <a:cubicBezTo>
                  <a:pt x="-6272" y="347395"/>
                  <a:pt x="64456" y="394927"/>
                  <a:pt x="198174" y="383395"/>
                </a:cubicBezTo>
                <a:lnTo>
                  <a:pt x="1064019" y="387780"/>
                </a:lnTo>
                <a:lnTo>
                  <a:pt x="2795708" y="396549"/>
                </a:lnTo>
                <a:cubicBezTo>
                  <a:pt x="2909277" y="397119"/>
                  <a:pt x="3023284" y="400671"/>
                  <a:pt x="3136832" y="398128"/>
                </a:cubicBezTo>
                <a:cubicBezTo>
                  <a:pt x="3275790" y="400627"/>
                  <a:pt x="3299512" y="257767"/>
                  <a:pt x="3288221" y="146895"/>
                </a:cubicBezTo>
                <a:close/>
              </a:path>
            </a:pathLst>
          </a:custGeom>
          <a:solidFill>
            <a:srgbClr val="D9D9D9"/>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 sz="1600">
                <a:solidFill>
                  <a:schemeClr val="dk1"/>
                </a:solidFill>
                <a:latin typeface="IBM Plex Sans"/>
                <a:ea typeface="IBM Plex Sans"/>
                <a:cs typeface="IBM Plex Sans"/>
                <a:sym typeface="IBM Plex Sans"/>
              </a:rPr>
              <a:t>Institutional</a:t>
            </a:r>
            <a:endParaRPr sz="1600">
              <a:solidFill>
                <a:schemeClr val="dk1"/>
              </a:solidFill>
              <a:latin typeface="IBM Plex Sans"/>
              <a:ea typeface="IBM Plex Sans"/>
              <a:cs typeface="IBM Plex Sans"/>
              <a:sym typeface="IBM Plex Sans"/>
            </a:endParaRPr>
          </a:p>
        </p:txBody>
      </p:sp>
      <p:sp>
        <p:nvSpPr>
          <p:cNvPr id="668" name="Google Shape;668;p172"/>
          <p:cNvSpPr/>
          <p:nvPr/>
        </p:nvSpPr>
        <p:spPr>
          <a:xfrm>
            <a:off x="2847925" y="3017132"/>
            <a:ext cx="1612435" cy="800065"/>
          </a:xfrm>
          <a:custGeom>
            <a:rect b="b" l="l" r="r" t="t"/>
            <a:pathLst>
              <a:path extrusionOk="0" h="399035" w="3290684">
                <a:moveTo>
                  <a:pt x="3288221" y="146895"/>
                </a:moveTo>
                <a:cubicBezTo>
                  <a:pt x="3288879" y="83708"/>
                  <a:pt x="3268160" y="25739"/>
                  <a:pt x="3196488" y="21201"/>
                </a:cubicBezTo>
                <a:cubicBezTo>
                  <a:pt x="2907830" y="16005"/>
                  <a:pt x="2618711" y="18197"/>
                  <a:pt x="2329921" y="14777"/>
                </a:cubicBezTo>
                <a:cubicBezTo>
                  <a:pt x="1580495" y="9866"/>
                  <a:pt x="931222" y="0"/>
                  <a:pt x="181841" y="0"/>
                </a:cubicBezTo>
                <a:cubicBezTo>
                  <a:pt x="-44245" y="0"/>
                  <a:pt x="4866" y="162044"/>
                  <a:pt x="3813" y="206244"/>
                </a:cubicBezTo>
                <a:cubicBezTo>
                  <a:pt x="-6272" y="347395"/>
                  <a:pt x="64456" y="394927"/>
                  <a:pt x="198174" y="383395"/>
                </a:cubicBezTo>
                <a:lnTo>
                  <a:pt x="1064019" y="387780"/>
                </a:lnTo>
                <a:lnTo>
                  <a:pt x="2795708" y="396549"/>
                </a:lnTo>
                <a:cubicBezTo>
                  <a:pt x="2909277" y="397119"/>
                  <a:pt x="3023284" y="400671"/>
                  <a:pt x="3136832" y="398128"/>
                </a:cubicBezTo>
                <a:cubicBezTo>
                  <a:pt x="3275790" y="400627"/>
                  <a:pt x="3299512" y="257767"/>
                  <a:pt x="3288221" y="146895"/>
                </a:cubicBezTo>
                <a:close/>
              </a:path>
            </a:pathLst>
          </a:custGeom>
          <a:solidFill>
            <a:schemeClr val="dk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 sz="1600">
                <a:solidFill>
                  <a:schemeClr val="lt1"/>
                </a:solidFill>
                <a:latin typeface="IBM Plex Sans"/>
                <a:ea typeface="IBM Plex Sans"/>
                <a:cs typeface="IBM Plex Sans"/>
                <a:sym typeface="IBM Plex Sans"/>
              </a:rPr>
              <a:t>Interpersonal</a:t>
            </a:r>
            <a:endParaRPr sz="1600">
              <a:solidFill>
                <a:schemeClr val="lt1"/>
              </a:solidFill>
              <a:latin typeface="IBM Plex Sans"/>
              <a:ea typeface="IBM Plex Sans"/>
              <a:cs typeface="IBM Plex Sans"/>
              <a:sym typeface="IBM Plex Sans"/>
            </a:endParaRPr>
          </a:p>
        </p:txBody>
      </p:sp>
      <p:grpSp>
        <p:nvGrpSpPr>
          <p:cNvPr id="669" name="Google Shape;669;p172"/>
          <p:cNvGrpSpPr/>
          <p:nvPr/>
        </p:nvGrpSpPr>
        <p:grpSpPr>
          <a:xfrm>
            <a:off x="418224" y="1409150"/>
            <a:ext cx="2498223" cy="920963"/>
            <a:chOff x="311709" y="1332951"/>
            <a:chExt cx="2912700" cy="920963"/>
          </a:xfrm>
        </p:grpSpPr>
        <p:sp>
          <p:nvSpPr>
            <p:cNvPr id="670" name="Google Shape;670;p172"/>
            <p:cNvSpPr txBox="1"/>
            <p:nvPr/>
          </p:nvSpPr>
          <p:spPr>
            <a:xfrm>
              <a:off x="311709" y="1332951"/>
              <a:ext cx="29127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IBM Plex Sans"/>
                  <a:ea typeface="IBM Plex Sans"/>
                  <a:cs typeface="IBM Plex Sans"/>
                  <a:sym typeface="IBM Plex Sans"/>
                </a:rPr>
                <a:t>Reflect on your own bias and mitigate its impact</a:t>
              </a:r>
              <a:endParaRPr>
                <a:latin typeface="IBM Plex Sans"/>
                <a:ea typeface="IBM Plex Sans"/>
                <a:cs typeface="IBM Plex Sans"/>
                <a:sym typeface="IBM Plex Sans"/>
              </a:endParaRPr>
            </a:p>
          </p:txBody>
        </p:sp>
        <p:cxnSp>
          <p:nvCxnSpPr>
            <p:cNvPr id="671" name="Google Shape;671;p172"/>
            <p:cNvCxnSpPr/>
            <p:nvPr/>
          </p:nvCxnSpPr>
          <p:spPr>
            <a:xfrm>
              <a:off x="1637553" y="1998914"/>
              <a:ext cx="1423200" cy="255000"/>
            </a:xfrm>
            <a:prstGeom prst="straightConnector1">
              <a:avLst/>
            </a:prstGeom>
            <a:noFill/>
            <a:ln cap="flat" cmpd="sng" w="28575">
              <a:solidFill>
                <a:schemeClr val="dk2"/>
              </a:solidFill>
              <a:prstDash val="solid"/>
              <a:round/>
              <a:headEnd len="med" w="med" type="none"/>
              <a:tailEnd len="med" w="med" type="triangle"/>
            </a:ln>
          </p:spPr>
        </p:cxnSp>
      </p:grpSp>
      <p:grpSp>
        <p:nvGrpSpPr>
          <p:cNvPr id="672" name="Google Shape;672;p172"/>
          <p:cNvGrpSpPr/>
          <p:nvPr/>
        </p:nvGrpSpPr>
        <p:grpSpPr>
          <a:xfrm>
            <a:off x="464100" y="2864150"/>
            <a:ext cx="2180700" cy="831300"/>
            <a:chOff x="464100" y="2787950"/>
            <a:chExt cx="2180700" cy="831300"/>
          </a:xfrm>
        </p:grpSpPr>
        <p:sp>
          <p:nvSpPr>
            <p:cNvPr id="673" name="Google Shape;673;p172"/>
            <p:cNvSpPr txBox="1"/>
            <p:nvPr/>
          </p:nvSpPr>
          <p:spPr>
            <a:xfrm>
              <a:off x="464100" y="2787950"/>
              <a:ext cx="17796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IBM Plex Sans"/>
                  <a:ea typeface="IBM Plex Sans"/>
                  <a:cs typeface="IBM Plex Sans"/>
                  <a:sym typeface="IBM Plex Sans"/>
                </a:rPr>
                <a:t>Write clear and constructive feedback to authors</a:t>
              </a:r>
              <a:endParaRPr>
                <a:latin typeface="IBM Plex Sans"/>
                <a:ea typeface="IBM Plex Sans"/>
                <a:cs typeface="IBM Plex Sans"/>
                <a:sym typeface="IBM Plex Sans"/>
              </a:endParaRPr>
            </a:p>
          </p:txBody>
        </p:sp>
        <p:cxnSp>
          <p:nvCxnSpPr>
            <p:cNvPr id="674" name="Google Shape;674;p172"/>
            <p:cNvCxnSpPr>
              <a:stCxn id="673" idx="3"/>
            </p:cNvCxnSpPr>
            <p:nvPr/>
          </p:nvCxnSpPr>
          <p:spPr>
            <a:xfrm>
              <a:off x="2243700" y="3203600"/>
              <a:ext cx="401100" cy="69900"/>
            </a:xfrm>
            <a:prstGeom prst="straightConnector1">
              <a:avLst/>
            </a:prstGeom>
            <a:noFill/>
            <a:ln cap="flat" cmpd="sng" w="28575">
              <a:solidFill>
                <a:schemeClr val="dk2"/>
              </a:solidFill>
              <a:prstDash val="solid"/>
              <a:round/>
              <a:headEnd len="med" w="med" type="none"/>
              <a:tailEnd len="med" w="med" type="triangle"/>
            </a:ln>
          </p:spPr>
        </p:cxnSp>
      </p:grpSp>
      <p:grpSp>
        <p:nvGrpSpPr>
          <p:cNvPr id="675" name="Google Shape;675;p172"/>
          <p:cNvGrpSpPr/>
          <p:nvPr/>
        </p:nvGrpSpPr>
        <p:grpSpPr>
          <a:xfrm>
            <a:off x="418224" y="3883350"/>
            <a:ext cx="2808600" cy="1014950"/>
            <a:chOff x="750836" y="3848600"/>
            <a:chExt cx="2808600" cy="1014950"/>
          </a:xfrm>
        </p:grpSpPr>
        <p:sp>
          <p:nvSpPr>
            <p:cNvPr id="676" name="Google Shape;676;p172"/>
            <p:cNvSpPr txBox="1"/>
            <p:nvPr/>
          </p:nvSpPr>
          <p:spPr>
            <a:xfrm>
              <a:off x="750836" y="4032250"/>
              <a:ext cx="28086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IBM Plex Sans"/>
                  <a:ea typeface="IBM Plex Sans"/>
                  <a:cs typeface="IBM Plex Sans"/>
                  <a:sym typeface="IBM Plex Sans"/>
                </a:rPr>
                <a:t>P</a:t>
              </a:r>
              <a:r>
                <a:rPr lang="en">
                  <a:latin typeface="IBM Plex Sans"/>
                  <a:ea typeface="IBM Plex Sans"/>
                  <a:cs typeface="IBM Plex Sans"/>
                  <a:sym typeface="IBM Plex Sans"/>
                </a:rPr>
                <a:t>revent dissemination of research that perpetuates oppression</a:t>
              </a:r>
              <a:endParaRPr>
                <a:latin typeface="IBM Plex Sans"/>
                <a:ea typeface="IBM Plex Sans"/>
                <a:cs typeface="IBM Plex Sans"/>
                <a:sym typeface="IBM Plex Sans"/>
              </a:endParaRPr>
            </a:p>
          </p:txBody>
        </p:sp>
        <p:cxnSp>
          <p:nvCxnSpPr>
            <p:cNvPr id="677" name="Google Shape;677;p172"/>
            <p:cNvCxnSpPr/>
            <p:nvPr/>
          </p:nvCxnSpPr>
          <p:spPr>
            <a:xfrm flipH="1" rot="10800000">
              <a:off x="2979263" y="3848600"/>
              <a:ext cx="564300" cy="351300"/>
            </a:xfrm>
            <a:prstGeom prst="straightConnector1">
              <a:avLst/>
            </a:prstGeom>
            <a:noFill/>
            <a:ln cap="flat" cmpd="sng" w="28575">
              <a:solidFill>
                <a:schemeClr val="dk2"/>
              </a:solidFill>
              <a:prstDash val="solid"/>
              <a:round/>
              <a:headEnd len="med" w="med" type="none"/>
              <a:tailEnd len="med" w="med" type="triangle"/>
            </a:ln>
          </p:spPr>
        </p:cxnSp>
      </p:grpSp>
      <p:grpSp>
        <p:nvGrpSpPr>
          <p:cNvPr id="678" name="Google Shape;678;p172"/>
          <p:cNvGrpSpPr/>
          <p:nvPr/>
        </p:nvGrpSpPr>
        <p:grpSpPr>
          <a:xfrm>
            <a:off x="5579713" y="1135613"/>
            <a:ext cx="2808550" cy="729300"/>
            <a:chOff x="5720257" y="865326"/>
            <a:chExt cx="2456100" cy="906300"/>
          </a:xfrm>
        </p:grpSpPr>
        <p:cxnSp>
          <p:nvCxnSpPr>
            <p:cNvPr id="679" name="Google Shape;679;p172"/>
            <p:cNvCxnSpPr>
              <a:stCxn id="680" idx="1"/>
            </p:cNvCxnSpPr>
            <p:nvPr/>
          </p:nvCxnSpPr>
          <p:spPr>
            <a:xfrm flipH="1">
              <a:off x="5720257" y="1131126"/>
              <a:ext cx="521700" cy="640500"/>
            </a:xfrm>
            <a:prstGeom prst="straightConnector1">
              <a:avLst/>
            </a:prstGeom>
            <a:noFill/>
            <a:ln cap="flat" cmpd="sng" w="28575">
              <a:solidFill>
                <a:schemeClr val="dk2"/>
              </a:solidFill>
              <a:prstDash val="solid"/>
              <a:round/>
              <a:headEnd len="med" w="med" type="none"/>
              <a:tailEnd len="med" w="med" type="triangle"/>
            </a:ln>
          </p:spPr>
        </p:cxnSp>
        <p:sp>
          <p:nvSpPr>
            <p:cNvPr id="680" name="Google Shape;680;p172"/>
            <p:cNvSpPr/>
            <p:nvPr/>
          </p:nvSpPr>
          <p:spPr>
            <a:xfrm>
              <a:off x="6241957" y="865326"/>
              <a:ext cx="1934400" cy="53160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1000"/>
                </a:spcAft>
                <a:buNone/>
              </a:pPr>
              <a:r>
                <a:rPr lang="en">
                  <a:latin typeface="IBM Plex Sans"/>
                  <a:ea typeface="IBM Plex Sans"/>
                  <a:cs typeface="IBM Plex Sans"/>
                  <a:sym typeface="IBM Plex Sans"/>
                </a:rPr>
                <a:t>Set up the conditions for individual and collective reflection and learning</a:t>
              </a:r>
              <a:endParaRPr>
                <a:latin typeface="IBM Plex Sans"/>
                <a:ea typeface="IBM Plex Sans"/>
                <a:cs typeface="IBM Plex Sans"/>
                <a:sym typeface="IBM Plex Sans"/>
              </a:endParaRPr>
            </a:p>
          </p:txBody>
        </p:sp>
      </p:grpSp>
      <p:grpSp>
        <p:nvGrpSpPr>
          <p:cNvPr id="681" name="Google Shape;681;p172"/>
          <p:cNvGrpSpPr/>
          <p:nvPr/>
        </p:nvGrpSpPr>
        <p:grpSpPr>
          <a:xfrm>
            <a:off x="6382050" y="1810925"/>
            <a:ext cx="2608500" cy="831300"/>
            <a:chOff x="6320175" y="1377713"/>
            <a:chExt cx="2608500" cy="831300"/>
          </a:xfrm>
        </p:grpSpPr>
        <p:sp>
          <p:nvSpPr>
            <p:cNvPr id="682" name="Google Shape;682;p172"/>
            <p:cNvSpPr txBox="1"/>
            <p:nvPr/>
          </p:nvSpPr>
          <p:spPr>
            <a:xfrm>
              <a:off x="6823275" y="1377713"/>
              <a:ext cx="21054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lang="en">
                  <a:solidFill>
                    <a:schemeClr val="dk1"/>
                  </a:solidFill>
                  <a:latin typeface="IBM Plex Sans"/>
                  <a:ea typeface="IBM Plex Sans"/>
                  <a:cs typeface="IBM Plex Sans"/>
                  <a:sym typeface="IBM Plex Sans"/>
                </a:rPr>
                <a:t>Implement policies that  are rooted in anti-oppression</a:t>
              </a:r>
              <a:endParaRPr>
                <a:solidFill>
                  <a:schemeClr val="dk1"/>
                </a:solidFill>
                <a:latin typeface="IBM Plex Sans"/>
                <a:ea typeface="IBM Plex Sans"/>
                <a:cs typeface="IBM Plex Sans"/>
                <a:sym typeface="IBM Plex Sans"/>
              </a:endParaRPr>
            </a:p>
          </p:txBody>
        </p:sp>
        <p:cxnSp>
          <p:nvCxnSpPr>
            <p:cNvPr id="683" name="Google Shape;683;p172"/>
            <p:cNvCxnSpPr>
              <a:stCxn id="682" idx="1"/>
            </p:cNvCxnSpPr>
            <p:nvPr/>
          </p:nvCxnSpPr>
          <p:spPr>
            <a:xfrm flipH="1">
              <a:off x="6320175" y="1793363"/>
              <a:ext cx="503100" cy="30600"/>
            </a:xfrm>
            <a:prstGeom prst="straightConnector1">
              <a:avLst/>
            </a:prstGeom>
            <a:noFill/>
            <a:ln cap="flat" cmpd="sng" w="28575">
              <a:solidFill>
                <a:schemeClr val="dk2"/>
              </a:solidFill>
              <a:prstDash val="solid"/>
              <a:round/>
              <a:headEnd len="med" w="med" type="none"/>
              <a:tailEnd len="med" w="med" type="triangle"/>
            </a:ln>
          </p:spPr>
        </p:cxnSp>
      </p:grpSp>
      <p:grpSp>
        <p:nvGrpSpPr>
          <p:cNvPr id="684" name="Google Shape;684;p172"/>
          <p:cNvGrpSpPr/>
          <p:nvPr/>
        </p:nvGrpSpPr>
        <p:grpSpPr>
          <a:xfrm>
            <a:off x="6381995" y="2725975"/>
            <a:ext cx="2658170" cy="1616891"/>
            <a:chOff x="6490650" y="2458020"/>
            <a:chExt cx="2574000" cy="1624200"/>
          </a:xfrm>
        </p:grpSpPr>
        <p:sp>
          <p:nvSpPr>
            <p:cNvPr id="685" name="Google Shape;685;p172"/>
            <p:cNvSpPr txBox="1"/>
            <p:nvPr/>
          </p:nvSpPr>
          <p:spPr>
            <a:xfrm>
              <a:off x="6863550" y="3220020"/>
              <a:ext cx="2201100" cy="862200"/>
            </a:xfrm>
            <a:prstGeom prst="rect">
              <a:avLst/>
            </a:prstGeom>
            <a:noFill/>
            <a:ln>
              <a:noFill/>
            </a:ln>
          </p:spPr>
          <p:txBody>
            <a:bodyPr anchorCtr="0" anchor="t" bIns="94425" lIns="94425" spcFirstLastPara="1" rIns="94425" wrap="square" tIns="94425">
              <a:spAutoFit/>
            </a:bodyPr>
            <a:lstStyle/>
            <a:p>
              <a:pPr indent="0" lvl="0" marL="0" rtl="0" algn="l">
                <a:spcBef>
                  <a:spcPts val="0"/>
                </a:spcBef>
                <a:spcAft>
                  <a:spcPts val="1033"/>
                </a:spcAft>
                <a:buNone/>
              </a:pPr>
              <a:r>
                <a:rPr lang="en" sz="1446">
                  <a:solidFill>
                    <a:schemeClr val="dk1"/>
                  </a:solidFill>
                  <a:latin typeface="IBM Plex Sans"/>
                  <a:ea typeface="IBM Plex Sans"/>
                  <a:cs typeface="IBM Plex Sans"/>
                  <a:sym typeface="IBM Plex Sans"/>
                </a:rPr>
                <a:t>Incentivize and reward practices that interrupt oppression</a:t>
              </a:r>
              <a:endParaRPr sz="1446">
                <a:solidFill>
                  <a:schemeClr val="dk1"/>
                </a:solidFill>
                <a:latin typeface="IBM Plex Sans"/>
                <a:ea typeface="IBM Plex Sans"/>
                <a:cs typeface="IBM Plex Sans"/>
                <a:sym typeface="IBM Plex Sans"/>
              </a:endParaRPr>
            </a:p>
          </p:txBody>
        </p:sp>
        <p:cxnSp>
          <p:nvCxnSpPr>
            <p:cNvPr id="686" name="Google Shape;686;p172"/>
            <p:cNvCxnSpPr>
              <a:stCxn id="685" idx="1"/>
            </p:cNvCxnSpPr>
            <p:nvPr/>
          </p:nvCxnSpPr>
          <p:spPr>
            <a:xfrm rot="10800000">
              <a:off x="6493650" y="2458020"/>
              <a:ext cx="369900" cy="1193100"/>
            </a:xfrm>
            <a:prstGeom prst="straightConnector1">
              <a:avLst/>
            </a:prstGeom>
            <a:noFill/>
            <a:ln cap="flat" cmpd="sng" w="29500">
              <a:solidFill>
                <a:schemeClr val="dk2"/>
              </a:solidFill>
              <a:prstDash val="solid"/>
              <a:round/>
              <a:headEnd len="med" w="med" type="none"/>
              <a:tailEnd len="med" w="med" type="triangle"/>
            </a:ln>
          </p:spPr>
        </p:cxnSp>
        <p:cxnSp>
          <p:nvCxnSpPr>
            <p:cNvPr id="687" name="Google Shape;687;p172"/>
            <p:cNvCxnSpPr>
              <a:stCxn id="685" idx="1"/>
            </p:cNvCxnSpPr>
            <p:nvPr/>
          </p:nvCxnSpPr>
          <p:spPr>
            <a:xfrm rot="10800000">
              <a:off x="6490650" y="3522120"/>
              <a:ext cx="372900" cy="129000"/>
            </a:xfrm>
            <a:prstGeom prst="straightConnector1">
              <a:avLst/>
            </a:prstGeom>
            <a:noFill/>
            <a:ln cap="flat" cmpd="sng" w="29500">
              <a:solidFill>
                <a:schemeClr val="dk2"/>
              </a:solidFill>
              <a:prstDash val="solid"/>
              <a:round/>
              <a:headEnd len="med" w="med" type="none"/>
              <a:tailEnd len="med" w="med" type="triangle"/>
            </a:ln>
          </p:spPr>
        </p:cxnSp>
      </p:grpSp>
      <p:grpSp>
        <p:nvGrpSpPr>
          <p:cNvPr id="688" name="Google Shape;688;p172"/>
          <p:cNvGrpSpPr/>
          <p:nvPr/>
        </p:nvGrpSpPr>
        <p:grpSpPr>
          <a:xfrm>
            <a:off x="3840125" y="3883250"/>
            <a:ext cx="2336100" cy="953625"/>
            <a:chOff x="440400" y="3770425"/>
            <a:chExt cx="2336100" cy="953625"/>
          </a:xfrm>
        </p:grpSpPr>
        <p:sp>
          <p:nvSpPr>
            <p:cNvPr id="689" name="Google Shape;689;p172"/>
            <p:cNvSpPr txBox="1"/>
            <p:nvPr/>
          </p:nvSpPr>
          <p:spPr>
            <a:xfrm>
              <a:off x="440400" y="4108450"/>
              <a:ext cx="23361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IBM Plex Sans"/>
                  <a:ea typeface="IBM Plex Sans"/>
                  <a:cs typeface="IBM Plex Sans"/>
                  <a:sym typeface="IBM Plex Sans"/>
                </a:rPr>
                <a:t>Challenge the definition of expertise</a:t>
              </a:r>
              <a:endParaRPr>
                <a:latin typeface="IBM Plex Sans"/>
                <a:ea typeface="IBM Plex Sans"/>
                <a:cs typeface="IBM Plex Sans"/>
                <a:sym typeface="IBM Plex Sans"/>
              </a:endParaRPr>
            </a:p>
          </p:txBody>
        </p:sp>
        <p:cxnSp>
          <p:nvCxnSpPr>
            <p:cNvPr id="690" name="Google Shape;690;p172"/>
            <p:cNvCxnSpPr/>
            <p:nvPr/>
          </p:nvCxnSpPr>
          <p:spPr>
            <a:xfrm rot="10800000">
              <a:off x="472300" y="3770425"/>
              <a:ext cx="170100" cy="351900"/>
            </a:xfrm>
            <a:prstGeom prst="straightConnector1">
              <a:avLst/>
            </a:prstGeom>
            <a:noFill/>
            <a:ln cap="flat" cmpd="sng" w="28575">
              <a:solidFill>
                <a:schemeClr val="dk2"/>
              </a:solidFill>
              <a:prstDash val="solid"/>
              <a:round/>
              <a:headEnd len="med" w="med" type="none"/>
              <a:tailEnd len="med" w="med" type="triangle"/>
            </a:ln>
          </p:spPr>
        </p:cxnSp>
      </p:grpSp>
      <p:sp>
        <p:nvSpPr>
          <p:cNvPr id="691" name="Google Shape;691;p172"/>
          <p:cNvSpPr txBox="1"/>
          <p:nvPr>
            <p:ph idx="4294967295" type="title"/>
          </p:nvPr>
        </p:nvSpPr>
        <p:spPr>
          <a:xfrm>
            <a:off x="418225" y="323692"/>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990"/>
              <a:buFont typeface="Arial"/>
              <a:buNone/>
            </a:pPr>
            <a:r>
              <a:rPr lang="en" sz="2500"/>
              <a:t>How</a:t>
            </a:r>
            <a:r>
              <a:rPr lang="en" sz="2500">
                <a:latin typeface="IBM Plex Sans"/>
                <a:ea typeface="IBM Plex Sans"/>
                <a:cs typeface="IBM Plex Sans"/>
                <a:sym typeface="IBM Plex Sans"/>
              </a:rPr>
              <a:t> </a:t>
            </a:r>
            <a:r>
              <a:rPr lang="en" sz="2500"/>
              <a:t>do</a:t>
            </a:r>
            <a:r>
              <a:rPr lang="en" sz="2500">
                <a:latin typeface="IBM Plex Sans"/>
                <a:ea typeface="IBM Plex Sans"/>
                <a:cs typeface="IBM Plex Sans"/>
                <a:sym typeface="IBM Plex Sans"/>
              </a:rPr>
              <a:t> we </a:t>
            </a:r>
            <a:r>
              <a:rPr lang="en" sz="2500">
                <a:solidFill>
                  <a:srgbClr val="E4002C"/>
                </a:solidFill>
                <a:latin typeface="IBM Plex Sans"/>
                <a:ea typeface="IBM Plex Sans"/>
                <a:cs typeface="IBM Plex Sans"/>
                <a:sym typeface="IBM Plex Sans"/>
              </a:rPr>
              <a:t>interrupt</a:t>
            </a:r>
            <a:r>
              <a:rPr lang="en" sz="2500">
                <a:latin typeface="IBM Plex Sans"/>
                <a:ea typeface="IBM Plex Sans"/>
                <a:cs typeface="IBM Plex Sans"/>
                <a:sym typeface="IBM Plex Sans"/>
              </a:rPr>
              <a:t> </a:t>
            </a:r>
            <a:r>
              <a:rPr lang="en" sz="2500">
                <a:solidFill>
                  <a:srgbClr val="E4002C"/>
                </a:solidFill>
              </a:rPr>
              <a:t>oppression</a:t>
            </a:r>
            <a:r>
              <a:rPr lang="en" sz="2500"/>
              <a:t> in peer review</a:t>
            </a:r>
            <a:r>
              <a:rPr lang="en" sz="2500">
                <a:latin typeface="IBM Plex Sans"/>
                <a:ea typeface="IBM Plex Sans"/>
                <a:cs typeface="IBM Plex Sans"/>
                <a:sym typeface="IBM Plex Sans"/>
              </a:rPr>
              <a:t>?</a:t>
            </a:r>
            <a:endParaRPr sz="2500">
              <a:solidFill>
                <a:schemeClr val="accent1"/>
              </a:solidFill>
              <a:latin typeface="IBM Plex Sans"/>
              <a:ea typeface="IBM Plex Sans"/>
              <a:cs typeface="IBM Plex Sans"/>
              <a:sym typeface="IBM Plex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69"/>
                                        </p:tgtEl>
                                        <p:attrNameLst>
                                          <p:attrName>style.visibility</p:attrName>
                                        </p:attrNameLst>
                                      </p:cBhvr>
                                      <p:to>
                                        <p:strVal val="visible"/>
                                      </p:to>
                                    </p:set>
                                    <p:animEffect filter="fade" transition="in">
                                      <p:cBhvr>
                                        <p:cTn dur="1000"/>
                                        <p:tgtEl>
                                          <p:spTgt spid="66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72"/>
                                        </p:tgtEl>
                                        <p:attrNameLst>
                                          <p:attrName>style.visibility</p:attrName>
                                        </p:attrNameLst>
                                      </p:cBhvr>
                                      <p:to>
                                        <p:strVal val="visible"/>
                                      </p:to>
                                    </p:set>
                                    <p:animEffect filter="fade" transition="in">
                                      <p:cBhvr>
                                        <p:cTn dur="1000"/>
                                        <p:tgtEl>
                                          <p:spTgt spid="67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75"/>
                                        </p:tgtEl>
                                        <p:attrNameLst>
                                          <p:attrName>style.visibility</p:attrName>
                                        </p:attrNameLst>
                                      </p:cBhvr>
                                      <p:to>
                                        <p:strVal val="visible"/>
                                      </p:to>
                                    </p:set>
                                    <p:animEffect filter="fade" transition="in">
                                      <p:cBhvr>
                                        <p:cTn dur="1000"/>
                                        <p:tgtEl>
                                          <p:spTgt spid="67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88"/>
                                        </p:tgtEl>
                                        <p:attrNameLst>
                                          <p:attrName>style.visibility</p:attrName>
                                        </p:attrNameLst>
                                      </p:cBhvr>
                                      <p:to>
                                        <p:strVal val="visible"/>
                                      </p:to>
                                    </p:set>
                                    <p:animEffect filter="fade" transition="in">
                                      <p:cBhvr>
                                        <p:cTn dur="1000"/>
                                        <p:tgtEl>
                                          <p:spTgt spid="68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78"/>
                                        </p:tgtEl>
                                        <p:attrNameLst>
                                          <p:attrName>style.visibility</p:attrName>
                                        </p:attrNameLst>
                                      </p:cBhvr>
                                      <p:to>
                                        <p:strVal val="visible"/>
                                      </p:to>
                                    </p:set>
                                    <p:animEffect filter="fade" transition="in">
                                      <p:cBhvr>
                                        <p:cTn dur="1000"/>
                                        <p:tgtEl>
                                          <p:spTgt spid="67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81"/>
                                        </p:tgtEl>
                                        <p:attrNameLst>
                                          <p:attrName>style.visibility</p:attrName>
                                        </p:attrNameLst>
                                      </p:cBhvr>
                                      <p:to>
                                        <p:strVal val="visible"/>
                                      </p:to>
                                    </p:set>
                                    <p:animEffect filter="fade" transition="in">
                                      <p:cBhvr>
                                        <p:cTn dur="1000"/>
                                        <p:tgtEl>
                                          <p:spTgt spid="681"/>
                                        </p:tgtEl>
                                      </p:cBhvr>
                                    </p:animEffec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684"/>
                                        </p:tgtEl>
                                        <p:attrNameLst>
                                          <p:attrName>style.visibility</p:attrName>
                                        </p:attrNameLst>
                                      </p:cBhvr>
                                      <p:to>
                                        <p:strVal val="visible"/>
                                      </p:to>
                                    </p:set>
                                    <p:animEffect filter="fade" transition="in">
                                      <p:cBhvr>
                                        <p:cTn dur="1000"/>
                                        <p:tgtEl>
                                          <p:spTgt spid="68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5" name="Shape 695"/>
        <p:cNvGrpSpPr/>
        <p:nvPr/>
      </p:nvGrpSpPr>
      <p:grpSpPr>
        <a:xfrm>
          <a:off x="0" y="0"/>
          <a:ext cx="0" cy="0"/>
          <a:chOff x="0" y="0"/>
          <a:chExt cx="0" cy="0"/>
        </a:xfrm>
      </p:grpSpPr>
      <p:sp>
        <p:nvSpPr>
          <p:cNvPr id="696" name="Google Shape;696;p173"/>
          <p:cNvSpPr txBox="1"/>
          <p:nvPr>
            <p:ph type="title"/>
          </p:nvPr>
        </p:nvSpPr>
        <p:spPr>
          <a:xfrm>
            <a:off x="189300" y="595000"/>
            <a:ext cx="4232400" cy="21204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sz="3400"/>
              <a:t>Open Reviewers Toolkit</a:t>
            </a:r>
            <a:endParaRPr sz="3400"/>
          </a:p>
        </p:txBody>
      </p:sp>
      <p:sp>
        <p:nvSpPr>
          <p:cNvPr id="697" name="Google Shape;697;p173"/>
          <p:cNvSpPr txBox="1"/>
          <p:nvPr>
            <p:ph idx="2" type="body"/>
          </p:nvPr>
        </p:nvSpPr>
        <p:spPr>
          <a:xfrm>
            <a:off x="4962900" y="899250"/>
            <a:ext cx="3790200" cy="3416400"/>
          </a:xfrm>
          <a:prstGeom prst="rect">
            <a:avLst/>
          </a:prstGeom>
        </p:spPr>
        <p:txBody>
          <a:bodyPr anchorCtr="0" anchor="ctr" bIns="91425" lIns="91425" spcFirstLastPara="1" rIns="91425" wrap="square" tIns="91425">
            <a:noAutofit/>
          </a:bodyPr>
          <a:lstStyle/>
          <a:p>
            <a:pPr indent="-368300" lvl="0" marL="457200" rtl="0" algn="l">
              <a:lnSpc>
                <a:spcPct val="115000"/>
              </a:lnSpc>
              <a:spcBef>
                <a:spcPts val="1000"/>
              </a:spcBef>
              <a:spcAft>
                <a:spcPts val="0"/>
              </a:spcAft>
              <a:buClr>
                <a:srgbClr val="E4002C"/>
              </a:buClr>
              <a:buSzPts val="2200"/>
              <a:buFont typeface="IBM Plex Sans"/>
              <a:buChar char="๏"/>
            </a:pPr>
            <a:r>
              <a:rPr lang="en" sz="2230" u="sng">
                <a:solidFill>
                  <a:schemeClr val="hlink"/>
                </a:solidFill>
                <a:latin typeface="IBM Plex Sans"/>
                <a:ea typeface="IBM Plex Sans"/>
                <a:cs typeface="IBM Plex Sans"/>
                <a:sym typeface="IBM Plex Sans"/>
                <a:hlinkClick r:id="rId3"/>
              </a:rPr>
              <a:t>Reviewer Guide</a:t>
            </a:r>
            <a:endParaRPr sz="2230">
              <a:solidFill>
                <a:srgbClr val="E4002C"/>
              </a:solidFill>
              <a:latin typeface="IBM Plex Sans"/>
              <a:ea typeface="IBM Plex Sans"/>
              <a:cs typeface="IBM Plex Sans"/>
              <a:sym typeface="IBM Plex Sans"/>
            </a:endParaRPr>
          </a:p>
          <a:p>
            <a:pPr indent="0" lvl="0" marL="0" rtl="0" algn="l">
              <a:lnSpc>
                <a:spcPct val="115000"/>
              </a:lnSpc>
              <a:spcBef>
                <a:spcPts val="1000"/>
              </a:spcBef>
              <a:spcAft>
                <a:spcPts val="0"/>
              </a:spcAft>
              <a:buNone/>
            </a:pPr>
            <a:r>
              <a:t/>
            </a:r>
            <a:endParaRPr sz="2230">
              <a:solidFill>
                <a:srgbClr val="E4002C"/>
              </a:solidFill>
              <a:latin typeface="IBM Plex Sans"/>
              <a:ea typeface="IBM Plex Sans"/>
              <a:cs typeface="IBM Plex Sans"/>
              <a:sym typeface="IBM Plex Sans"/>
            </a:endParaRPr>
          </a:p>
          <a:p>
            <a:pPr indent="-368300" lvl="0" marL="457200" rtl="0" algn="l">
              <a:lnSpc>
                <a:spcPct val="115000"/>
              </a:lnSpc>
              <a:spcBef>
                <a:spcPts val="1000"/>
              </a:spcBef>
              <a:spcAft>
                <a:spcPts val="0"/>
              </a:spcAft>
              <a:buClr>
                <a:srgbClr val="E4002C"/>
              </a:buClr>
              <a:buSzPts val="2200"/>
              <a:buFont typeface="IBM Plex Sans"/>
              <a:buChar char="๏"/>
            </a:pPr>
            <a:r>
              <a:rPr lang="en" sz="2230" u="sng">
                <a:solidFill>
                  <a:schemeClr val="hlink"/>
                </a:solidFill>
                <a:latin typeface="IBM Plex Sans"/>
                <a:ea typeface="IBM Plex Sans"/>
                <a:cs typeface="IBM Plex Sans"/>
                <a:sym typeface="IBM Plex Sans"/>
                <a:hlinkClick r:id="rId4"/>
              </a:rPr>
              <a:t>Bias Reflection Guide</a:t>
            </a:r>
            <a:endParaRPr sz="2230">
              <a:solidFill>
                <a:srgbClr val="E4002C"/>
              </a:solidFill>
              <a:latin typeface="IBM Plex Sans"/>
              <a:ea typeface="IBM Plex Sans"/>
              <a:cs typeface="IBM Plex Sans"/>
              <a:sym typeface="IBM Plex Sans"/>
            </a:endParaRPr>
          </a:p>
          <a:p>
            <a:pPr indent="0" lvl="0" marL="457200" rtl="0" algn="l">
              <a:lnSpc>
                <a:spcPct val="115000"/>
              </a:lnSpc>
              <a:spcBef>
                <a:spcPts val="1000"/>
              </a:spcBef>
              <a:spcAft>
                <a:spcPts val="0"/>
              </a:spcAft>
              <a:buNone/>
            </a:pPr>
            <a:r>
              <a:t/>
            </a:r>
            <a:endParaRPr sz="2230">
              <a:solidFill>
                <a:srgbClr val="E4002C"/>
              </a:solidFill>
              <a:latin typeface="IBM Plex Sans"/>
              <a:ea typeface="IBM Plex Sans"/>
              <a:cs typeface="IBM Plex Sans"/>
              <a:sym typeface="IBM Plex Sans"/>
            </a:endParaRPr>
          </a:p>
          <a:p>
            <a:pPr indent="-368300" lvl="0" marL="457200" rtl="0" algn="l">
              <a:lnSpc>
                <a:spcPct val="115000"/>
              </a:lnSpc>
              <a:spcBef>
                <a:spcPts val="1000"/>
              </a:spcBef>
              <a:spcAft>
                <a:spcPts val="1000"/>
              </a:spcAft>
              <a:buClr>
                <a:srgbClr val="E4002C"/>
              </a:buClr>
              <a:buSzPts val="2200"/>
              <a:buFont typeface="IBM Plex Sans"/>
              <a:buChar char="๏"/>
            </a:pPr>
            <a:r>
              <a:rPr lang="en" sz="2230" u="sng">
                <a:solidFill>
                  <a:schemeClr val="hlink"/>
                </a:solidFill>
                <a:latin typeface="IBM Plex Sans"/>
                <a:ea typeface="IBM Plex Sans"/>
                <a:cs typeface="IBM Plex Sans"/>
                <a:sym typeface="IBM Plex Sans"/>
                <a:hlinkClick r:id="rId5"/>
              </a:rPr>
              <a:t>Review Assessment Rubric</a:t>
            </a:r>
            <a:endParaRPr sz="2230">
              <a:solidFill>
                <a:srgbClr val="E4002C"/>
              </a:solidFill>
              <a:latin typeface="IBM Plex Sans"/>
              <a:ea typeface="IBM Plex Sans"/>
              <a:cs typeface="IBM Plex Sans"/>
              <a:sym typeface="IBM Plex Sans"/>
            </a:endParaRPr>
          </a:p>
        </p:txBody>
      </p:sp>
      <p:sp>
        <p:nvSpPr>
          <p:cNvPr id="698" name="Google Shape;698;p173"/>
          <p:cNvSpPr/>
          <p:nvPr/>
        </p:nvSpPr>
        <p:spPr>
          <a:xfrm>
            <a:off x="1794021" y="2822984"/>
            <a:ext cx="1022976" cy="1025510"/>
          </a:xfrm>
          <a:custGeom>
            <a:rect b="b" l="l" r="r" t="t"/>
            <a:pathLst>
              <a:path extrusionOk="0" h="8902" w="8880">
                <a:moveTo>
                  <a:pt x="2290" y="514"/>
                </a:moveTo>
                <a:lnTo>
                  <a:pt x="2269" y="536"/>
                </a:lnTo>
                <a:lnTo>
                  <a:pt x="2269" y="514"/>
                </a:lnTo>
                <a:close/>
                <a:moveTo>
                  <a:pt x="7917" y="1434"/>
                </a:moveTo>
                <a:lnTo>
                  <a:pt x="7960" y="1456"/>
                </a:lnTo>
                <a:lnTo>
                  <a:pt x="7981" y="1477"/>
                </a:lnTo>
                <a:lnTo>
                  <a:pt x="8003" y="1541"/>
                </a:lnTo>
                <a:lnTo>
                  <a:pt x="8110" y="1755"/>
                </a:lnTo>
                <a:lnTo>
                  <a:pt x="8153" y="1819"/>
                </a:lnTo>
                <a:lnTo>
                  <a:pt x="8153" y="1862"/>
                </a:lnTo>
                <a:lnTo>
                  <a:pt x="8110" y="1905"/>
                </a:lnTo>
                <a:lnTo>
                  <a:pt x="8046" y="1948"/>
                </a:lnTo>
                <a:lnTo>
                  <a:pt x="7853" y="2119"/>
                </a:lnTo>
                <a:lnTo>
                  <a:pt x="7725" y="2226"/>
                </a:lnTo>
                <a:lnTo>
                  <a:pt x="7660" y="2269"/>
                </a:lnTo>
                <a:lnTo>
                  <a:pt x="7596" y="2247"/>
                </a:lnTo>
                <a:lnTo>
                  <a:pt x="7532" y="2183"/>
                </a:lnTo>
                <a:lnTo>
                  <a:pt x="7446" y="2098"/>
                </a:lnTo>
                <a:lnTo>
                  <a:pt x="7404" y="2033"/>
                </a:lnTo>
                <a:lnTo>
                  <a:pt x="7446" y="1991"/>
                </a:lnTo>
                <a:lnTo>
                  <a:pt x="7532" y="1969"/>
                </a:lnTo>
                <a:lnTo>
                  <a:pt x="7532" y="1884"/>
                </a:lnTo>
                <a:lnTo>
                  <a:pt x="7511" y="1819"/>
                </a:lnTo>
                <a:lnTo>
                  <a:pt x="7489" y="1755"/>
                </a:lnTo>
                <a:lnTo>
                  <a:pt x="7425" y="1712"/>
                </a:lnTo>
                <a:lnTo>
                  <a:pt x="7446" y="1670"/>
                </a:lnTo>
                <a:lnTo>
                  <a:pt x="7468" y="1648"/>
                </a:lnTo>
                <a:lnTo>
                  <a:pt x="7575" y="1606"/>
                </a:lnTo>
                <a:lnTo>
                  <a:pt x="7682" y="1541"/>
                </a:lnTo>
                <a:lnTo>
                  <a:pt x="7725" y="1499"/>
                </a:lnTo>
                <a:lnTo>
                  <a:pt x="7725" y="1434"/>
                </a:lnTo>
                <a:lnTo>
                  <a:pt x="7810" y="1477"/>
                </a:lnTo>
                <a:lnTo>
                  <a:pt x="7874" y="1456"/>
                </a:lnTo>
                <a:lnTo>
                  <a:pt x="7917" y="1434"/>
                </a:lnTo>
                <a:close/>
                <a:moveTo>
                  <a:pt x="6270" y="1434"/>
                </a:moveTo>
                <a:lnTo>
                  <a:pt x="6312" y="1456"/>
                </a:lnTo>
                <a:lnTo>
                  <a:pt x="6398" y="1520"/>
                </a:lnTo>
                <a:lnTo>
                  <a:pt x="6505" y="1627"/>
                </a:lnTo>
                <a:lnTo>
                  <a:pt x="6633" y="1734"/>
                </a:lnTo>
                <a:lnTo>
                  <a:pt x="6847" y="1991"/>
                </a:lnTo>
                <a:lnTo>
                  <a:pt x="6997" y="2162"/>
                </a:lnTo>
                <a:lnTo>
                  <a:pt x="7211" y="2333"/>
                </a:lnTo>
                <a:lnTo>
                  <a:pt x="7297" y="2419"/>
                </a:lnTo>
                <a:lnTo>
                  <a:pt x="7382" y="2504"/>
                </a:lnTo>
                <a:lnTo>
                  <a:pt x="7468" y="2590"/>
                </a:lnTo>
                <a:lnTo>
                  <a:pt x="7511" y="2633"/>
                </a:lnTo>
                <a:lnTo>
                  <a:pt x="7532" y="2697"/>
                </a:lnTo>
                <a:lnTo>
                  <a:pt x="7553" y="2761"/>
                </a:lnTo>
                <a:lnTo>
                  <a:pt x="7532" y="2804"/>
                </a:lnTo>
                <a:lnTo>
                  <a:pt x="7425" y="2889"/>
                </a:lnTo>
                <a:lnTo>
                  <a:pt x="7318" y="2996"/>
                </a:lnTo>
                <a:lnTo>
                  <a:pt x="7275" y="3018"/>
                </a:lnTo>
                <a:lnTo>
                  <a:pt x="7190" y="3018"/>
                </a:lnTo>
                <a:lnTo>
                  <a:pt x="7147" y="2975"/>
                </a:lnTo>
                <a:lnTo>
                  <a:pt x="7040" y="2868"/>
                </a:lnTo>
                <a:lnTo>
                  <a:pt x="6569" y="2419"/>
                </a:lnTo>
                <a:lnTo>
                  <a:pt x="6270" y="2183"/>
                </a:lnTo>
                <a:lnTo>
                  <a:pt x="6141" y="2055"/>
                </a:lnTo>
                <a:lnTo>
                  <a:pt x="6077" y="1991"/>
                </a:lnTo>
                <a:lnTo>
                  <a:pt x="6034" y="1926"/>
                </a:lnTo>
                <a:lnTo>
                  <a:pt x="6013" y="1862"/>
                </a:lnTo>
                <a:lnTo>
                  <a:pt x="6013" y="1819"/>
                </a:lnTo>
                <a:lnTo>
                  <a:pt x="6056" y="1691"/>
                </a:lnTo>
                <a:lnTo>
                  <a:pt x="6141" y="1563"/>
                </a:lnTo>
                <a:lnTo>
                  <a:pt x="6227" y="1434"/>
                </a:lnTo>
                <a:close/>
                <a:moveTo>
                  <a:pt x="5778" y="2119"/>
                </a:moveTo>
                <a:lnTo>
                  <a:pt x="5820" y="2140"/>
                </a:lnTo>
                <a:lnTo>
                  <a:pt x="5885" y="2183"/>
                </a:lnTo>
                <a:lnTo>
                  <a:pt x="5949" y="2247"/>
                </a:lnTo>
                <a:lnTo>
                  <a:pt x="6034" y="2376"/>
                </a:lnTo>
                <a:lnTo>
                  <a:pt x="6526" y="2889"/>
                </a:lnTo>
                <a:lnTo>
                  <a:pt x="6633" y="2996"/>
                </a:lnTo>
                <a:lnTo>
                  <a:pt x="6762" y="3103"/>
                </a:lnTo>
                <a:lnTo>
                  <a:pt x="6826" y="3189"/>
                </a:lnTo>
                <a:lnTo>
                  <a:pt x="6826" y="3210"/>
                </a:lnTo>
                <a:lnTo>
                  <a:pt x="6805" y="3274"/>
                </a:lnTo>
                <a:lnTo>
                  <a:pt x="6762" y="3360"/>
                </a:lnTo>
                <a:lnTo>
                  <a:pt x="6676" y="3446"/>
                </a:lnTo>
                <a:lnTo>
                  <a:pt x="6526" y="3595"/>
                </a:lnTo>
                <a:lnTo>
                  <a:pt x="6163" y="4023"/>
                </a:lnTo>
                <a:lnTo>
                  <a:pt x="5992" y="4259"/>
                </a:lnTo>
                <a:lnTo>
                  <a:pt x="5863" y="4494"/>
                </a:lnTo>
                <a:lnTo>
                  <a:pt x="5799" y="4451"/>
                </a:lnTo>
                <a:lnTo>
                  <a:pt x="5756" y="4408"/>
                </a:lnTo>
                <a:lnTo>
                  <a:pt x="5649" y="4280"/>
                </a:lnTo>
                <a:lnTo>
                  <a:pt x="5585" y="4237"/>
                </a:lnTo>
                <a:lnTo>
                  <a:pt x="5564" y="4194"/>
                </a:lnTo>
                <a:lnTo>
                  <a:pt x="5542" y="4173"/>
                </a:lnTo>
                <a:lnTo>
                  <a:pt x="5542" y="4109"/>
                </a:lnTo>
                <a:lnTo>
                  <a:pt x="5564" y="4087"/>
                </a:lnTo>
                <a:lnTo>
                  <a:pt x="5606" y="4066"/>
                </a:lnTo>
                <a:lnTo>
                  <a:pt x="5671" y="3980"/>
                </a:lnTo>
                <a:lnTo>
                  <a:pt x="5756" y="3895"/>
                </a:lnTo>
                <a:lnTo>
                  <a:pt x="5927" y="3745"/>
                </a:lnTo>
                <a:lnTo>
                  <a:pt x="6206" y="3467"/>
                </a:lnTo>
                <a:lnTo>
                  <a:pt x="6270" y="3381"/>
                </a:lnTo>
                <a:lnTo>
                  <a:pt x="6291" y="3296"/>
                </a:lnTo>
                <a:lnTo>
                  <a:pt x="6291" y="3253"/>
                </a:lnTo>
                <a:lnTo>
                  <a:pt x="6248" y="3232"/>
                </a:lnTo>
                <a:lnTo>
                  <a:pt x="6184" y="3210"/>
                </a:lnTo>
                <a:lnTo>
                  <a:pt x="6099" y="3232"/>
                </a:lnTo>
                <a:lnTo>
                  <a:pt x="6013" y="3274"/>
                </a:lnTo>
                <a:lnTo>
                  <a:pt x="5927" y="3317"/>
                </a:lnTo>
                <a:lnTo>
                  <a:pt x="5799" y="3446"/>
                </a:lnTo>
                <a:lnTo>
                  <a:pt x="5606" y="3617"/>
                </a:lnTo>
                <a:lnTo>
                  <a:pt x="5435" y="3788"/>
                </a:lnTo>
                <a:lnTo>
                  <a:pt x="5392" y="3873"/>
                </a:lnTo>
                <a:lnTo>
                  <a:pt x="5371" y="3938"/>
                </a:lnTo>
                <a:lnTo>
                  <a:pt x="5307" y="3938"/>
                </a:lnTo>
                <a:lnTo>
                  <a:pt x="5264" y="3895"/>
                </a:lnTo>
                <a:lnTo>
                  <a:pt x="5200" y="3831"/>
                </a:lnTo>
                <a:lnTo>
                  <a:pt x="5157" y="3745"/>
                </a:lnTo>
                <a:lnTo>
                  <a:pt x="5072" y="3681"/>
                </a:lnTo>
                <a:lnTo>
                  <a:pt x="5328" y="3488"/>
                </a:lnTo>
                <a:lnTo>
                  <a:pt x="5713" y="3146"/>
                </a:lnTo>
                <a:lnTo>
                  <a:pt x="5885" y="2953"/>
                </a:lnTo>
                <a:lnTo>
                  <a:pt x="6013" y="2782"/>
                </a:lnTo>
                <a:lnTo>
                  <a:pt x="6056" y="2697"/>
                </a:lnTo>
                <a:lnTo>
                  <a:pt x="6056" y="2633"/>
                </a:lnTo>
                <a:lnTo>
                  <a:pt x="6056" y="2568"/>
                </a:lnTo>
                <a:lnTo>
                  <a:pt x="6013" y="2526"/>
                </a:lnTo>
                <a:lnTo>
                  <a:pt x="5949" y="2483"/>
                </a:lnTo>
                <a:lnTo>
                  <a:pt x="5885" y="2483"/>
                </a:lnTo>
                <a:lnTo>
                  <a:pt x="5820" y="2504"/>
                </a:lnTo>
                <a:lnTo>
                  <a:pt x="5778" y="2568"/>
                </a:lnTo>
                <a:lnTo>
                  <a:pt x="5671" y="2675"/>
                </a:lnTo>
                <a:lnTo>
                  <a:pt x="5606" y="2782"/>
                </a:lnTo>
                <a:lnTo>
                  <a:pt x="5435" y="2953"/>
                </a:lnTo>
                <a:lnTo>
                  <a:pt x="5243" y="3125"/>
                </a:lnTo>
                <a:lnTo>
                  <a:pt x="5072" y="3296"/>
                </a:lnTo>
                <a:lnTo>
                  <a:pt x="5007" y="3403"/>
                </a:lnTo>
                <a:lnTo>
                  <a:pt x="4943" y="3510"/>
                </a:lnTo>
                <a:lnTo>
                  <a:pt x="4772" y="3381"/>
                </a:lnTo>
                <a:lnTo>
                  <a:pt x="4708" y="3296"/>
                </a:lnTo>
                <a:lnTo>
                  <a:pt x="4644" y="3210"/>
                </a:lnTo>
                <a:lnTo>
                  <a:pt x="4644" y="3146"/>
                </a:lnTo>
                <a:lnTo>
                  <a:pt x="4644" y="3103"/>
                </a:lnTo>
                <a:lnTo>
                  <a:pt x="4665" y="3060"/>
                </a:lnTo>
                <a:lnTo>
                  <a:pt x="4686" y="3039"/>
                </a:lnTo>
                <a:lnTo>
                  <a:pt x="4793" y="2975"/>
                </a:lnTo>
                <a:lnTo>
                  <a:pt x="4900" y="2911"/>
                </a:lnTo>
                <a:lnTo>
                  <a:pt x="5093" y="2718"/>
                </a:lnTo>
                <a:lnTo>
                  <a:pt x="5285" y="2504"/>
                </a:lnTo>
                <a:lnTo>
                  <a:pt x="5478" y="2312"/>
                </a:lnTo>
                <a:lnTo>
                  <a:pt x="5585" y="2247"/>
                </a:lnTo>
                <a:lnTo>
                  <a:pt x="5692" y="2183"/>
                </a:lnTo>
                <a:lnTo>
                  <a:pt x="5735" y="2140"/>
                </a:lnTo>
                <a:lnTo>
                  <a:pt x="5756" y="2119"/>
                </a:lnTo>
                <a:close/>
                <a:moveTo>
                  <a:pt x="4066" y="4408"/>
                </a:moveTo>
                <a:lnTo>
                  <a:pt x="4087" y="4451"/>
                </a:lnTo>
                <a:lnTo>
                  <a:pt x="4087" y="4515"/>
                </a:lnTo>
                <a:lnTo>
                  <a:pt x="4087" y="4558"/>
                </a:lnTo>
                <a:lnTo>
                  <a:pt x="4087" y="4580"/>
                </a:lnTo>
                <a:lnTo>
                  <a:pt x="4045" y="4558"/>
                </a:lnTo>
                <a:lnTo>
                  <a:pt x="4045" y="4515"/>
                </a:lnTo>
                <a:lnTo>
                  <a:pt x="4066" y="4408"/>
                </a:lnTo>
                <a:close/>
                <a:moveTo>
                  <a:pt x="1263" y="6548"/>
                </a:moveTo>
                <a:lnTo>
                  <a:pt x="1391" y="6612"/>
                </a:lnTo>
                <a:lnTo>
                  <a:pt x="1520" y="6676"/>
                </a:lnTo>
                <a:lnTo>
                  <a:pt x="1648" y="6676"/>
                </a:lnTo>
                <a:lnTo>
                  <a:pt x="1670" y="6847"/>
                </a:lnTo>
                <a:lnTo>
                  <a:pt x="1712" y="6976"/>
                </a:lnTo>
                <a:lnTo>
                  <a:pt x="1777" y="7040"/>
                </a:lnTo>
                <a:lnTo>
                  <a:pt x="1884" y="7061"/>
                </a:lnTo>
                <a:lnTo>
                  <a:pt x="2033" y="7083"/>
                </a:lnTo>
                <a:lnTo>
                  <a:pt x="2162" y="7083"/>
                </a:lnTo>
                <a:lnTo>
                  <a:pt x="2183" y="7104"/>
                </a:lnTo>
                <a:lnTo>
                  <a:pt x="2205" y="7190"/>
                </a:lnTo>
                <a:lnTo>
                  <a:pt x="2205" y="7254"/>
                </a:lnTo>
                <a:lnTo>
                  <a:pt x="2205" y="7318"/>
                </a:lnTo>
                <a:lnTo>
                  <a:pt x="2183" y="7468"/>
                </a:lnTo>
                <a:lnTo>
                  <a:pt x="2226" y="7596"/>
                </a:lnTo>
                <a:lnTo>
                  <a:pt x="2269" y="7703"/>
                </a:lnTo>
                <a:lnTo>
                  <a:pt x="2226" y="7746"/>
                </a:lnTo>
                <a:lnTo>
                  <a:pt x="2183" y="7767"/>
                </a:lnTo>
                <a:lnTo>
                  <a:pt x="2076" y="7832"/>
                </a:lnTo>
                <a:lnTo>
                  <a:pt x="1862" y="7917"/>
                </a:lnTo>
                <a:lnTo>
                  <a:pt x="1777" y="7981"/>
                </a:lnTo>
                <a:lnTo>
                  <a:pt x="1648" y="8024"/>
                </a:lnTo>
                <a:lnTo>
                  <a:pt x="1520" y="8067"/>
                </a:lnTo>
                <a:lnTo>
                  <a:pt x="1456" y="8088"/>
                </a:lnTo>
                <a:lnTo>
                  <a:pt x="1413" y="8067"/>
                </a:lnTo>
                <a:lnTo>
                  <a:pt x="1349" y="8024"/>
                </a:lnTo>
                <a:lnTo>
                  <a:pt x="1284" y="7939"/>
                </a:lnTo>
                <a:lnTo>
                  <a:pt x="1242" y="7853"/>
                </a:lnTo>
                <a:lnTo>
                  <a:pt x="1199" y="7789"/>
                </a:lnTo>
                <a:lnTo>
                  <a:pt x="1071" y="7703"/>
                </a:lnTo>
                <a:lnTo>
                  <a:pt x="985" y="7661"/>
                </a:lnTo>
                <a:lnTo>
                  <a:pt x="985" y="7575"/>
                </a:lnTo>
                <a:lnTo>
                  <a:pt x="1006" y="7468"/>
                </a:lnTo>
                <a:lnTo>
                  <a:pt x="1071" y="7297"/>
                </a:lnTo>
                <a:lnTo>
                  <a:pt x="1178" y="6933"/>
                </a:lnTo>
                <a:lnTo>
                  <a:pt x="1263" y="6548"/>
                </a:lnTo>
                <a:close/>
                <a:moveTo>
                  <a:pt x="2846" y="536"/>
                </a:moveTo>
                <a:lnTo>
                  <a:pt x="2889" y="557"/>
                </a:lnTo>
                <a:lnTo>
                  <a:pt x="2953" y="621"/>
                </a:lnTo>
                <a:lnTo>
                  <a:pt x="3039" y="792"/>
                </a:lnTo>
                <a:lnTo>
                  <a:pt x="3189" y="1049"/>
                </a:lnTo>
                <a:lnTo>
                  <a:pt x="3381" y="1306"/>
                </a:lnTo>
                <a:lnTo>
                  <a:pt x="3467" y="1392"/>
                </a:lnTo>
                <a:lnTo>
                  <a:pt x="3552" y="1456"/>
                </a:lnTo>
                <a:lnTo>
                  <a:pt x="3595" y="1499"/>
                </a:lnTo>
                <a:lnTo>
                  <a:pt x="3617" y="1499"/>
                </a:lnTo>
                <a:lnTo>
                  <a:pt x="3617" y="1520"/>
                </a:lnTo>
                <a:lnTo>
                  <a:pt x="3638" y="1563"/>
                </a:lnTo>
                <a:lnTo>
                  <a:pt x="3659" y="1627"/>
                </a:lnTo>
                <a:lnTo>
                  <a:pt x="3659" y="1691"/>
                </a:lnTo>
                <a:lnTo>
                  <a:pt x="3659" y="1819"/>
                </a:lnTo>
                <a:lnTo>
                  <a:pt x="3659" y="2183"/>
                </a:lnTo>
                <a:lnTo>
                  <a:pt x="3681" y="2354"/>
                </a:lnTo>
                <a:lnTo>
                  <a:pt x="3724" y="2526"/>
                </a:lnTo>
                <a:lnTo>
                  <a:pt x="3788" y="2654"/>
                </a:lnTo>
                <a:lnTo>
                  <a:pt x="3873" y="2761"/>
                </a:lnTo>
                <a:lnTo>
                  <a:pt x="4066" y="2975"/>
                </a:lnTo>
                <a:lnTo>
                  <a:pt x="4430" y="3488"/>
                </a:lnTo>
                <a:lnTo>
                  <a:pt x="4601" y="3745"/>
                </a:lnTo>
                <a:lnTo>
                  <a:pt x="4815" y="3980"/>
                </a:lnTo>
                <a:lnTo>
                  <a:pt x="5093" y="4237"/>
                </a:lnTo>
                <a:lnTo>
                  <a:pt x="5371" y="4515"/>
                </a:lnTo>
                <a:lnTo>
                  <a:pt x="5671" y="4772"/>
                </a:lnTo>
                <a:lnTo>
                  <a:pt x="5949" y="5050"/>
                </a:lnTo>
                <a:lnTo>
                  <a:pt x="6034" y="5114"/>
                </a:lnTo>
                <a:lnTo>
                  <a:pt x="6120" y="5179"/>
                </a:lnTo>
                <a:lnTo>
                  <a:pt x="6206" y="5200"/>
                </a:lnTo>
                <a:lnTo>
                  <a:pt x="6291" y="5221"/>
                </a:lnTo>
                <a:lnTo>
                  <a:pt x="6462" y="5200"/>
                </a:lnTo>
                <a:lnTo>
                  <a:pt x="6676" y="5179"/>
                </a:lnTo>
                <a:lnTo>
                  <a:pt x="6869" y="5157"/>
                </a:lnTo>
                <a:lnTo>
                  <a:pt x="7061" y="5179"/>
                </a:lnTo>
                <a:lnTo>
                  <a:pt x="7446" y="5221"/>
                </a:lnTo>
                <a:lnTo>
                  <a:pt x="7596" y="5243"/>
                </a:lnTo>
                <a:lnTo>
                  <a:pt x="7725" y="5264"/>
                </a:lnTo>
                <a:lnTo>
                  <a:pt x="7832" y="5307"/>
                </a:lnTo>
                <a:lnTo>
                  <a:pt x="7960" y="5414"/>
                </a:lnTo>
                <a:lnTo>
                  <a:pt x="8153" y="5585"/>
                </a:lnTo>
                <a:lnTo>
                  <a:pt x="8345" y="5735"/>
                </a:lnTo>
                <a:lnTo>
                  <a:pt x="8388" y="5756"/>
                </a:lnTo>
                <a:lnTo>
                  <a:pt x="8409" y="5756"/>
                </a:lnTo>
                <a:lnTo>
                  <a:pt x="8452" y="5799"/>
                </a:lnTo>
                <a:lnTo>
                  <a:pt x="8473" y="5885"/>
                </a:lnTo>
                <a:lnTo>
                  <a:pt x="8495" y="5970"/>
                </a:lnTo>
                <a:lnTo>
                  <a:pt x="8516" y="6141"/>
                </a:lnTo>
                <a:lnTo>
                  <a:pt x="8516" y="6313"/>
                </a:lnTo>
                <a:lnTo>
                  <a:pt x="8559" y="6676"/>
                </a:lnTo>
                <a:lnTo>
                  <a:pt x="8559" y="6869"/>
                </a:lnTo>
                <a:lnTo>
                  <a:pt x="8538" y="7061"/>
                </a:lnTo>
                <a:lnTo>
                  <a:pt x="8516" y="7168"/>
                </a:lnTo>
                <a:lnTo>
                  <a:pt x="8473" y="7233"/>
                </a:lnTo>
                <a:lnTo>
                  <a:pt x="8431" y="7254"/>
                </a:lnTo>
                <a:lnTo>
                  <a:pt x="8388" y="7254"/>
                </a:lnTo>
                <a:lnTo>
                  <a:pt x="8366" y="7233"/>
                </a:lnTo>
                <a:lnTo>
                  <a:pt x="8345" y="7211"/>
                </a:lnTo>
                <a:lnTo>
                  <a:pt x="8302" y="7147"/>
                </a:lnTo>
                <a:lnTo>
                  <a:pt x="8238" y="6976"/>
                </a:lnTo>
                <a:lnTo>
                  <a:pt x="8131" y="6698"/>
                </a:lnTo>
                <a:lnTo>
                  <a:pt x="8088" y="6569"/>
                </a:lnTo>
                <a:lnTo>
                  <a:pt x="8003" y="6441"/>
                </a:lnTo>
                <a:lnTo>
                  <a:pt x="7960" y="6420"/>
                </a:lnTo>
                <a:lnTo>
                  <a:pt x="7874" y="6420"/>
                </a:lnTo>
                <a:lnTo>
                  <a:pt x="7832" y="6398"/>
                </a:lnTo>
                <a:lnTo>
                  <a:pt x="7832" y="6377"/>
                </a:lnTo>
                <a:lnTo>
                  <a:pt x="7832" y="6334"/>
                </a:lnTo>
                <a:lnTo>
                  <a:pt x="7832" y="6291"/>
                </a:lnTo>
                <a:lnTo>
                  <a:pt x="7810" y="6270"/>
                </a:lnTo>
                <a:lnTo>
                  <a:pt x="7725" y="6227"/>
                </a:lnTo>
                <a:lnTo>
                  <a:pt x="7639" y="6206"/>
                </a:lnTo>
                <a:lnTo>
                  <a:pt x="7446" y="6184"/>
                </a:lnTo>
                <a:lnTo>
                  <a:pt x="7254" y="6163"/>
                </a:lnTo>
                <a:lnTo>
                  <a:pt x="7168" y="6163"/>
                </a:lnTo>
                <a:lnTo>
                  <a:pt x="7083" y="6184"/>
                </a:lnTo>
                <a:lnTo>
                  <a:pt x="6997" y="6206"/>
                </a:lnTo>
                <a:lnTo>
                  <a:pt x="6933" y="6270"/>
                </a:lnTo>
                <a:lnTo>
                  <a:pt x="6869" y="6334"/>
                </a:lnTo>
                <a:lnTo>
                  <a:pt x="6826" y="6420"/>
                </a:lnTo>
                <a:lnTo>
                  <a:pt x="6783" y="6398"/>
                </a:lnTo>
                <a:lnTo>
                  <a:pt x="6762" y="6355"/>
                </a:lnTo>
                <a:lnTo>
                  <a:pt x="6762" y="6313"/>
                </a:lnTo>
                <a:lnTo>
                  <a:pt x="6762" y="6291"/>
                </a:lnTo>
                <a:lnTo>
                  <a:pt x="6719" y="6291"/>
                </a:lnTo>
                <a:lnTo>
                  <a:pt x="6676" y="6355"/>
                </a:lnTo>
                <a:lnTo>
                  <a:pt x="6633" y="6398"/>
                </a:lnTo>
                <a:lnTo>
                  <a:pt x="6633" y="6441"/>
                </a:lnTo>
                <a:lnTo>
                  <a:pt x="6633" y="6484"/>
                </a:lnTo>
                <a:lnTo>
                  <a:pt x="6655" y="6527"/>
                </a:lnTo>
                <a:lnTo>
                  <a:pt x="6633" y="6569"/>
                </a:lnTo>
                <a:lnTo>
                  <a:pt x="6612" y="6612"/>
                </a:lnTo>
                <a:lnTo>
                  <a:pt x="6569" y="6655"/>
                </a:lnTo>
                <a:lnTo>
                  <a:pt x="6462" y="6740"/>
                </a:lnTo>
                <a:lnTo>
                  <a:pt x="6419" y="6655"/>
                </a:lnTo>
                <a:lnTo>
                  <a:pt x="6398" y="6548"/>
                </a:lnTo>
                <a:lnTo>
                  <a:pt x="6377" y="6505"/>
                </a:lnTo>
                <a:lnTo>
                  <a:pt x="6355" y="6484"/>
                </a:lnTo>
                <a:lnTo>
                  <a:pt x="6312" y="6484"/>
                </a:lnTo>
                <a:lnTo>
                  <a:pt x="6270" y="6527"/>
                </a:lnTo>
                <a:lnTo>
                  <a:pt x="6270" y="6569"/>
                </a:lnTo>
                <a:lnTo>
                  <a:pt x="6270" y="6612"/>
                </a:lnTo>
                <a:lnTo>
                  <a:pt x="6270" y="6719"/>
                </a:lnTo>
                <a:lnTo>
                  <a:pt x="6270" y="6762"/>
                </a:lnTo>
                <a:lnTo>
                  <a:pt x="6270" y="6805"/>
                </a:lnTo>
                <a:lnTo>
                  <a:pt x="6248" y="6826"/>
                </a:lnTo>
                <a:lnTo>
                  <a:pt x="6206" y="6847"/>
                </a:lnTo>
                <a:lnTo>
                  <a:pt x="6184" y="6740"/>
                </a:lnTo>
                <a:lnTo>
                  <a:pt x="6184" y="6676"/>
                </a:lnTo>
                <a:lnTo>
                  <a:pt x="6141" y="6634"/>
                </a:lnTo>
                <a:lnTo>
                  <a:pt x="6120" y="6612"/>
                </a:lnTo>
                <a:lnTo>
                  <a:pt x="6099" y="6634"/>
                </a:lnTo>
                <a:lnTo>
                  <a:pt x="6077" y="6676"/>
                </a:lnTo>
                <a:lnTo>
                  <a:pt x="6056" y="6740"/>
                </a:lnTo>
                <a:lnTo>
                  <a:pt x="6034" y="6826"/>
                </a:lnTo>
                <a:lnTo>
                  <a:pt x="6056" y="7061"/>
                </a:lnTo>
                <a:lnTo>
                  <a:pt x="6056" y="7297"/>
                </a:lnTo>
                <a:lnTo>
                  <a:pt x="6077" y="7489"/>
                </a:lnTo>
                <a:lnTo>
                  <a:pt x="6141" y="7661"/>
                </a:lnTo>
                <a:lnTo>
                  <a:pt x="6227" y="7832"/>
                </a:lnTo>
                <a:lnTo>
                  <a:pt x="6355" y="8003"/>
                </a:lnTo>
                <a:lnTo>
                  <a:pt x="6505" y="8153"/>
                </a:lnTo>
                <a:lnTo>
                  <a:pt x="6655" y="8281"/>
                </a:lnTo>
                <a:lnTo>
                  <a:pt x="6805" y="8367"/>
                </a:lnTo>
                <a:lnTo>
                  <a:pt x="6869" y="8431"/>
                </a:lnTo>
                <a:lnTo>
                  <a:pt x="6890" y="8495"/>
                </a:lnTo>
                <a:lnTo>
                  <a:pt x="6698" y="8495"/>
                </a:lnTo>
                <a:lnTo>
                  <a:pt x="6655" y="8452"/>
                </a:lnTo>
                <a:lnTo>
                  <a:pt x="6633" y="8431"/>
                </a:lnTo>
                <a:lnTo>
                  <a:pt x="6612" y="8388"/>
                </a:lnTo>
                <a:lnTo>
                  <a:pt x="6591" y="8345"/>
                </a:lnTo>
                <a:lnTo>
                  <a:pt x="6505" y="8302"/>
                </a:lnTo>
                <a:lnTo>
                  <a:pt x="6462" y="8281"/>
                </a:lnTo>
                <a:lnTo>
                  <a:pt x="6441" y="8281"/>
                </a:lnTo>
                <a:lnTo>
                  <a:pt x="6419" y="8324"/>
                </a:lnTo>
                <a:lnTo>
                  <a:pt x="6441" y="8431"/>
                </a:lnTo>
                <a:lnTo>
                  <a:pt x="6419" y="8474"/>
                </a:lnTo>
                <a:lnTo>
                  <a:pt x="6398" y="8538"/>
                </a:lnTo>
                <a:lnTo>
                  <a:pt x="6334" y="8516"/>
                </a:lnTo>
                <a:lnTo>
                  <a:pt x="6270" y="8452"/>
                </a:lnTo>
                <a:lnTo>
                  <a:pt x="6248" y="8409"/>
                </a:lnTo>
                <a:lnTo>
                  <a:pt x="6206" y="8324"/>
                </a:lnTo>
                <a:lnTo>
                  <a:pt x="6163" y="8174"/>
                </a:lnTo>
                <a:lnTo>
                  <a:pt x="6141" y="8088"/>
                </a:lnTo>
                <a:lnTo>
                  <a:pt x="6099" y="8046"/>
                </a:lnTo>
                <a:lnTo>
                  <a:pt x="6056" y="8067"/>
                </a:lnTo>
                <a:lnTo>
                  <a:pt x="6034" y="8088"/>
                </a:lnTo>
                <a:lnTo>
                  <a:pt x="6013" y="8153"/>
                </a:lnTo>
                <a:lnTo>
                  <a:pt x="6034" y="8302"/>
                </a:lnTo>
                <a:lnTo>
                  <a:pt x="6034" y="8302"/>
                </a:lnTo>
                <a:lnTo>
                  <a:pt x="5970" y="8281"/>
                </a:lnTo>
                <a:lnTo>
                  <a:pt x="5927" y="8217"/>
                </a:lnTo>
                <a:lnTo>
                  <a:pt x="5842" y="8024"/>
                </a:lnTo>
                <a:lnTo>
                  <a:pt x="5778" y="7810"/>
                </a:lnTo>
                <a:lnTo>
                  <a:pt x="5735" y="7661"/>
                </a:lnTo>
                <a:lnTo>
                  <a:pt x="5692" y="7661"/>
                </a:lnTo>
                <a:lnTo>
                  <a:pt x="5671" y="7682"/>
                </a:lnTo>
                <a:lnTo>
                  <a:pt x="5671" y="7746"/>
                </a:lnTo>
                <a:lnTo>
                  <a:pt x="5671" y="7874"/>
                </a:lnTo>
                <a:lnTo>
                  <a:pt x="5628" y="7874"/>
                </a:lnTo>
                <a:lnTo>
                  <a:pt x="5606" y="7832"/>
                </a:lnTo>
                <a:lnTo>
                  <a:pt x="5542" y="7703"/>
                </a:lnTo>
                <a:lnTo>
                  <a:pt x="5499" y="7554"/>
                </a:lnTo>
                <a:lnTo>
                  <a:pt x="5457" y="7361"/>
                </a:lnTo>
                <a:lnTo>
                  <a:pt x="5414" y="6976"/>
                </a:lnTo>
                <a:lnTo>
                  <a:pt x="5392" y="6740"/>
                </a:lnTo>
                <a:lnTo>
                  <a:pt x="5392" y="6548"/>
                </a:lnTo>
                <a:lnTo>
                  <a:pt x="5392" y="6355"/>
                </a:lnTo>
                <a:lnTo>
                  <a:pt x="5392" y="6163"/>
                </a:lnTo>
                <a:lnTo>
                  <a:pt x="5392" y="5970"/>
                </a:lnTo>
                <a:lnTo>
                  <a:pt x="5350" y="5585"/>
                </a:lnTo>
                <a:lnTo>
                  <a:pt x="5285" y="5221"/>
                </a:lnTo>
                <a:lnTo>
                  <a:pt x="5264" y="5136"/>
                </a:lnTo>
                <a:lnTo>
                  <a:pt x="5221" y="5050"/>
                </a:lnTo>
                <a:lnTo>
                  <a:pt x="5200" y="5029"/>
                </a:lnTo>
                <a:lnTo>
                  <a:pt x="5136" y="5029"/>
                </a:lnTo>
                <a:lnTo>
                  <a:pt x="5093" y="5072"/>
                </a:lnTo>
                <a:lnTo>
                  <a:pt x="5072" y="5136"/>
                </a:lnTo>
                <a:lnTo>
                  <a:pt x="5050" y="5200"/>
                </a:lnTo>
                <a:lnTo>
                  <a:pt x="5029" y="5371"/>
                </a:lnTo>
                <a:lnTo>
                  <a:pt x="5050" y="5671"/>
                </a:lnTo>
                <a:lnTo>
                  <a:pt x="4965" y="5628"/>
                </a:lnTo>
                <a:lnTo>
                  <a:pt x="4922" y="5542"/>
                </a:lnTo>
                <a:lnTo>
                  <a:pt x="4879" y="5457"/>
                </a:lnTo>
                <a:lnTo>
                  <a:pt x="4836" y="5371"/>
                </a:lnTo>
                <a:lnTo>
                  <a:pt x="4793" y="5157"/>
                </a:lnTo>
                <a:lnTo>
                  <a:pt x="4751" y="4986"/>
                </a:lnTo>
                <a:lnTo>
                  <a:pt x="4708" y="4900"/>
                </a:lnTo>
                <a:lnTo>
                  <a:pt x="4665" y="4858"/>
                </a:lnTo>
                <a:lnTo>
                  <a:pt x="4644" y="4836"/>
                </a:lnTo>
                <a:lnTo>
                  <a:pt x="4601" y="4836"/>
                </a:lnTo>
                <a:lnTo>
                  <a:pt x="4579" y="4879"/>
                </a:lnTo>
                <a:lnTo>
                  <a:pt x="4558" y="4943"/>
                </a:lnTo>
                <a:lnTo>
                  <a:pt x="4558" y="5093"/>
                </a:lnTo>
                <a:lnTo>
                  <a:pt x="4494" y="5007"/>
                </a:lnTo>
                <a:lnTo>
                  <a:pt x="4430" y="4900"/>
                </a:lnTo>
                <a:lnTo>
                  <a:pt x="4387" y="4772"/>
                </a:lnTo>
                <a:lnTo>
                  <a:pt x="4365" y="4644"/>
                </a:lnTo>
                <a:lnTo>
                  <a:pt x="4323" y="4387"/>
                </a:lnTo>
                <a:lnTo>
                  <a:pt x="4280" y="4173"/>
                </a:lnTo>
                <a:lnTo>
                  <a:pt x="4280" y="4066"/>
                </a:lnTo>
                <a:lnTo>
                  <a:pt x="4237" y="3959"/>
                </a:lnTo>
                <a:lnTo>
                  <a:pt x="4216" y="3916"/>
                </a:lnTo>
                <a:lnTo>
                  <a:pt x="4152" y="3916"/>
                </a:lnTo>
                <a:lnTo>
                  <a:pt x="4109" y="3938"/>
                </a:lnTo>
                <a:lnTo>
                  <a:pt x="4087" y="3980"/>
                </a:lnTo>
                <a:lnTo>
                  <a:pt x="4066" y="4045"/>
                </a:lnTo>
                <a:lnTo>
                  <a:pt x="4066" y="4152"/>
                </a:lnTo>
                <a:lnTo>
                  <a:pt x="4066" y="4366"/>
                </a:lnTo>
                <a:lnTo>
                  <a:pt x="4002" y="4216"/>
                </a:lnTo>
                <a:lnTo>
                  <a:pt x="3938" y="3959"/>
                </a:lnTo>
                <a:lnTo>
                  <a:pt x="3873" y="3724"/>
                </a:lnTo>
                <a:lnTo>
                  <a:pt x="3831" y="3638"/>
                </a:lnTo>
                <a:lnTo>
                  <a:pt x="3788" y="3617"/>
                </a:lnTo>
                <a:lnTo>
                  <a:pt x="3745" y="3617"/>
                </a:lnTo>
                <a:lnTo>
                  <a:pt x="3724" y="3681"/>
                </a:lnTo>
                <a:lnTo>
                  <a:pt x="3702" y="3766"/>
                </a:lnTo>
                <a:lnTo>
                  <a:pt x="3702" y="3873"/>
                </a:lnTo>
                <a:lnTo>
                  <a:pt x="3724" y="4216"/>
                </a:lnTo>
                <a:lnTo>
                  <a:pt x="3659" y="4194"/>
                </a:lnTo>
                <a:lnTo>
                  <a:pt x="3617" y="4130"/>
                </a:lnTo>
                <a:lnTo>
                  <a:pt x="3574" y="4045"/>
                </a:lnTo>
                <a:lnTo>
                  <a:pt x="3552" y="3938"/>
                </a:lnTo>
                <a:lnTo>
                  <a:pt x="3488" y="3617"/>
                </a:lnTo>
                <a:lnTo>
                  <a:pt x="3445" y="3488"/>
                </a:lnTo>
                <a:lnTo>
                  <a:pt x="3381" y="3424"/>
                </a:lnTo>
                <a:lnTo>
                  <a:pt x="3338" y="3424"/>
                </a:lnTo>
                <a:lnTo>
                  <a:pt x="3317" y="3446"/>
                </a:lnTo>
                <a:lnTo>
                  <a:pt x="3274" y="3510"/>
                </a:lnTo>
                <a:lnTo>
                  <a:pt x="3274" y="3617"/>
                </a:lnTo>
                <a:lnTo>
                  <a:pt x="3253" y="3702"/>
                </a:lnTo>
                <a:lnTo>
                  <a:pt x="3274" y="3809"/>
                </a:lnTo>
                <a:lnTo>
                  <a:pt x="3231" y="3809"/>
                </a:lnTo>
                <a:lnTo>
                  <a:pt x="3189" y="3766"/>
                </a:lnTo>
                <a:lnTo>
                  <a:pt x="3167" y="3681"/>
                </a:lnTo>
                <a:lnTo>
                  <a:pt x="3125" y="3553"/>
                </a:lnTo>
                <a:lnTo>
                  <a:pt x="3103" y="3510"/>
                </a:lnTo>
                <a:lnTo>
                  <a:pt x="3082" y="3467"/>
                </a:lnTo>
                <a:lnTo>
                  <a:pt x="3018" y="3446"/>
                </a:lnTo>
                <a:lnTo>
                  <a:pt x="2953" y="3424"/>
                </a:lnTo>
                <a:lnTo>
                  <a:pt x="2911" y="3446"/>
                </a:lnTo>
                <a:lnTo>
                  <a:pt x="2889" y="3488"/>
                </a:lnTo>
                <a:lnTo>
                  <a:pt x="2889" y="3531"/>
                </a:lnTo>
                <a:lnTo>
                  <a:pt x="2889" y="3574"/>
                </a:lnTo>
                <a:lnTo>
                  <a:pt x="2911" y="3617"/>
                </a:lnTo>
                <a:lnTo>
                  <a:pt x="2953" y="3660"/>
                </a:lnTo>
                <a:lnTo>
                  <a:pt x="2953" y="3681"/>
                </a:lnTo>
                <a:lnTo>
                  <a:pt x="2911" y="3681"/>
                </a:lnTo>
                <a:lnTo>
                  <a:pt x="2804" y="3660"/>
                </a:lnTo>
                <a:lnTo>
                  <a:pt x="2611" y="3617"/>
                </a:lnTo>
                <a:lnTo>
                  <a:pt x="2483" y="3574"/>
                </a:lnTo>
                <a:lnTo>
                  <a:pt x="2461" y="3531"/>
                </a:lnTo>
                <a:lnTo>
                  <a:pt x="2418" y="3467"/>
                </a:lnTo>
                <a:lnTo>
                  <a:pt x="2397" y="3381"/>
                </a:lnTo>
                <a:lnTo>
                  <a:pt x="2376" y="3274"/>
                </a:lnTo>
                <a:lnTo>
                  <a:pt x="2333" y="3167"/>
                </a:lnTo>
                <a:lnTo>
                  <a:pt x="2311" y="3125"/>
                </a:lnTo>
                <a:lnTo>
                  <a:pt x="2290" y="3103"/>
                </a:lnTo>
                <a:lnTo>
                  <a:pt x="2226" y="3103"/>
                </a:lnTo>
                <a:lnTo>
                  <a:pt x="2183" y="3125"/>
                </a:lnTo>
                <a:lnTo>
                  <a:pt x="2162" y="3189"/>
                </a:lnTo>
                <a:lnTo>
                  <a:pt x="2162" y="3253"/>
                </a:lnTo>
                <a:lnTo>
                  <a:pt x="2162" y="3467"/>
                </a:lnTo>
                <a:lnTo>
                  <a:pt x="2140" y="3574"/>
                </a:lnTo>
                <a:lnTo>
                  <a:pt x="2140" y="3595"/>
                </a:lnTo>
                <a:lnTo>
                  <a:pt x="2076" y="3617"/>
                </a:lnTo>
                <a:lnTo>
                  <a:pt x="1905" y="3617"/>
                </a:lnTo>
                <a:lnTo>
                  <a:pt x="1884" y="3574"/>
                </a:lnTo>
                <a:lnTo>
                  <a:pt x="1862" y="3510"/>
                </a:lnTo>
                <a:lnTo>
                  <a:pt x="1819" y="3317"/>
                </a:lnTo>
                <a:lnTo>
                  <a:pt x="1798" y="3253"/>
                </a:lnTo>
                <a:lnTo>
                  <a:pt x="1755" y="3189"/>
                </a:lnTo>
                <a:lnTo>
                  <a:pt x="1712" y="3146"/>
                </a:lnTo>
                <a:lnTo>
                  <a:pt x="1648" y="3146"/>
                </a:lnTo>
                <a:lnTo>
                  <a:pt x="1627" y="3189"/>
                </a:lnTo>
                <a:lnTo>
                  <a:pt x="1605" y="3232"/>
                </a:lnTo>
                <a:lnTo>
                  <a:pt x="1627" y="3381"/>
                </a:lnTo>
                <a:lnTo>
                  <a:pt x="1648" y="3510"/>
                </a:lnTo>
                <a:lnTo>
                  <a:pt x="1648" y="3574"/>
                </a:lnTo>
                <a:lnTo>
                  <a:pt x="1648" y="3595"/>
                </a:lnTo>
                <a:lnTo>
                  <a:pt x="1605" y="3638"/>
                </a:lnTo>
                <a:lnTo>
                  <a:pt x="1563" y="3638"/>
                </a:lnTo>
                <a:lnTo>
                  <a:pt x="1520" y="3617"/>
                </a:lnTo>
                <a:lnTo>
                  <a:pt x="1477" y="3553"/>
                </a:lnTo>
                <a:lnTo>
                  <a:pt x="1391" y="3403"/>
                </a:lnTo>
                <a:lnTo>
                  <a:pt x="1349" y="3274"/>
                </a:lnTo>
                <a:lnTo>
                  <a:pt x="1284" y="3103"/>
                </a:lnTo>
                <a:lnTo>
                  <a:pt x="1263" y="3060"/>
                </a:lnTo>
                <a:lnTo>
                  <a:pt x="1220" y="3039"/>
                </a:lnTo>
                <a:lnTo>
                  <a:pt x="1199" y="3018"/>
                </a:lnTo>
                <a:lnTo>
                  <a:pt x="1156" y="3060"/>
                </a:lnTo>
                <a:lnTo>
                  <a:pt x="1135" y="3082"/>
                </a:lnTo>
                <a:lnTo>
                  <a:pt x="1113" y="3103"/>
                </a:lnTo>
                <a:lnTo>
                  <a:pt x="1113" y="3210"/>
                </a:lnTo>
                <a:lnTo>
                  <a:pt x="1135" y="3381"/>
                </a:lnTo>
                <a:lnTo>
                  <a:pt x="1071" y="3296"/>
                </a:lnTo>
                <a:lnTo>
                  <a:pt x="1006" y="3210"/>
                </a:lnTo>
                <a:lnTo>
                  <a:pt x="942" y="3039"/>
                </a:lnTo>
                <a:lnTo>
                  <a:pt x="878" y="2868"/>
                </a:lnTo>
                <a:lnTo>
                  <a:pt x="835" y="2675"/>
                </a:lnTo>
                <a:lnTo>
                  <a:pt x="792" y="2547"/>
                </a:lnTo>
                <a:lnTo>
                  <a:pt x="771" y="2504"/>
                </a:lnTo>
                <a:lnTo>
                  <a:pt x="728" y="2504"/>
                </a:lnTo>
                <a:lnTo>
                  <a:pt x="685" y="2547"/>
                </a:lnTo>
                <a:lnTo>
                  <a:pt x="664" y="2611"/>
                </a:lnTo>
                <a:lnTo>
                  <a:pt x="664" y="2697"/>
                </a:lnTo>
                <a:lnTo>
                  <a:pt x="664" y="2804"/>
                </a:lnTo>
                <a:lnTo>
                  <a:pt x="685" y="2868"/>
                </a:lnTo>
                <a:lnTo>
                  <a:pt x="664" y="2889"/>
                </a:lnTo>
                <a:lnTo>
                  <a:pt x="643" y="2889"/>
                </a:lnTo>
                <a:lnTo>
                  <a:pt x="578" y="2825"/>
                </a:lnTo>
                <a:lnTo>
                  <a:pt x="514" y="2761"/>
                </a:lnTo>
                <a:lnTo>
                  <a:pt x="493" y="2697"/>
                </a:lnTo>
                <a:lnTo>
                  <a:pt x="450" y="2547"/>
                </a:lnTo>
                <a:lnTo>
                  <a:pt x="429" y="2376"/>
                </a:lnTo>
                <a:lnTo>
                  <a:pt x="429" y="2205"/>
                </a:lnTo>
                <a:lnTo>
                  <a:pt x="407" y="2033"/>
                </a:lnTo>
                <a:lnTo>
                  <a:pt x="514" y="2162"/>
                </a:lnTo>
                <a:lnTo>
                  <a:pt x="621" y="2290"/>
                </a:lnTo>
                <a:lnTo>
                  <a:pt x="728" y="2419"/>
                </a:lnTo>
                <a:lnTo>
                  <a:pt x="835" y="2547"/>
                </a:lnTo>
                <a:lnTo>
                  <a:pt x="921" y="2611"/>
                </a:lnTo>
                <a:lnTo>
                  <a:pt x="1028" y="2654"/>
                </a:lnTo>
                <a:lnTo>
                  <a:pt x="1135" y="2697"/>
                </a:lnTo>
                <a:lnTo>
                  <a:pt x="1242" y="2739"/>
                </a:lnTo>
                <a:lnTo>
                  <a:pt x="1242" y="2761"/>
                </a:lnTo>
                <a:lnTo>
                  <a:pt x="1242" y="2804"/>
                </a:lnTo>
                <a:lnTo>
                  <a:pt x="1263" y="2846"/>
                </a:lnTo>
                <a:lnTo>
                  <a:pt x="1284" y="2889"/>
                </a:lnTo>
                <a:lnTo>
                  <a:pt x="1370" y="2889"/>
                </a:lnTo>
                <a:lnTo>
                  <a:pt x="1434" y="2932"/>
                </a:lnTo>
                <a:lnTo>
                  <a:pt x="1520" y="2975"/>
                </a:lnTo>
                <a:lnTo>
                  <a:pt x="1584" y="2975"/>
                </a:lnTo>
                <a:lnTo>
                  <a:pt x="1627" y="2932"/>
                </a:lnTo>
                <a:lnTo>
                  <a:pt x="1627" y="2868"/>
                </a:lnTo>
                <a:lnTo>
                  <a:pt x="1691" y="2953"/>
                </a:lnTo>
                <a:lnTo>
                  <a:pt x="1755" y="3018"/>
                </a:lnTo>
                <a:lnTo>
                  <a:pt x="1777" y="3039"/>
                </a:lnTo>
                <a:lnTo>
                  <a:pt x="1819" y="3039"/>
                </a:lnTo>
                <a:lnTo>
                  <a:pt x="1862" y="3018"/>
                </a:lnTo>
                <a:lnTo>
                  <a:pt x="1905" y="2975"/>
                </a:lnTo>
                <a:lnTo>
                  <a:pt x="1905" y="2932"/>
                </a:lnTo>
                <a:lnTo>
                  <a:pt x="1926" y="2889"/>
                </a:lnTo>
                <a:lnTo>
                  <a:pt x="1905" y="2782"/>
                </a:lnTo>
                <a:lnTo>
                  <a:pt x="1884" y="2654"/>
                </a:lnTo>
                <a:lnTo>
                  <a:pt x="1862" y="2568"/>
                </a:lnTo>
                <a:lnTo>
                  <a:pt x="1884" y="2590"/>
                </a:lnTo>
                <a:lnTo>
                  <a:pt x="1926" y="2633"/>
                </a:lnTo>
                <a:lnTo>
                  <a:pt x="2012" y="2761"/>
                </a:lnTo>
                <a:lnTo>
                  <a:pt x="2055" y="2804"/>
                </a:lnTo>
                <a:lnTo>
                  <a:pt x="2098" y="2804"/>
                </a:lnTo>
                <a:lnTo>
                  <a:pt x="2119" y="2761"/>
                </a:lnTo>
                <a:lnTo>
                  <a:pt x="2162" y="2633"/>
                </a:lnTo>
                <a:lnTo>
                  <a:pt x="2140" y="2526"/>
                </a:lnTo>
                <a:lnTo>
                  <a:pt x="2119" y="2333"/>
                </a:lnTo>
                <a:lnTo>
                  <a:pt x="2119" y="2247"/>
                </a:lnTo>
                <a:lnTo>
                  <a:pt x="2140" y="2183"/>
                </a:lnTo>
                <a:lnTo>
                  <a:pt x="2183" y="2140"/>
                </a:lnTo>
                <a:lnTo>
                  <a:pt x="2269" y="2140"/>
                </a:lnTo>
                <a:lnTo>
                  <a:pt x="2269" y="2269"/>
                </a:lnTo>
                <a:lnTo>
                  <a:pt x="2290" y="2376"/>
                </a:lnTo>
                <a:lnTo>
                  <a:pt x="2333" y="2440"/>
                </a:lnTo>
                <a:lnTo>
                  <a:pt x="2354" y="2461"/>
                </a:lnTo>
                <a:lnTo>
                  <a:pt x="2418" y="2461"/>
                </a:lnTo>
                <a:lnTo>
                  <a:pt x="2461" y="2419"/>
                </a:lnTo>
                <a:lnTo>
                  <a:pt x="2483" y="2376"/>
                </a:lnTo>
                <a:lnTo>
                  <a:pt x="2483" y="2354"/>
                </a:lnTo>
                <a:lnTo>
                  <a:pt x="2483" y="2269"/>
                </a:lnTo>
                <a:lnTo>
                  <a:pt x="2440" y="2119"/>
                </a:lnTo>
                <a:lnTo>
                  <a:pt x="2418" y="2033"/>
                </a:lnTo>
                <a:lnTo>
                  <a:pt x="2418" y="1991"/>
                </a:lnTo>
                <a:lnTo>
                  <a:pt x="2440" y="1948"/>
                </a:lnTo>
                <a:lnTo>
                  <a:pt x="2483" y="1905"/>
                </a:lnTo>
                <a:lnTo>
                  <a:pt x="2483" y="1926"/>
                </a:lnTo>
                <a:lnTo>
                  <a:pt x="2504" y="1948"/>
                </a:lnTo>
                <a:lnTo>
                  <a:pt x="2525" y="1969"/>
                </a:lnTo>
                <a:lnTo>
                  <a:pt x="2590" y="2033"/>
                </a:lnTo>
                <a:lnTo>
                  <a:pt x="2654" y="2076"/>
                </a:lnTo>
                <a:lnTo>
                  <a:pt x="2675" y="2098"/>
                </a:lnTo>
                <a:lnTo>
                  <a:pt x="2697" y="2076"/>
                </a:lnTo>
                <a:lnTo>
                  <a:pt x="2718" y="2055"/>
                </a:lnTo>
                <a:lnTo>
                  <a:pt x="2739" y="1991"/>
                </a:lnTo>
                <a:lnTo>
                  <a:pt x="2761" y="1948"/>
                </a:lnTo>
                <a:lnTo>
                  <a:pt x="2739" y="1905"/>
                </a:lnTo>
                <a:lnTo>
                  <a:pt x="2718" y="1819"/>
                </a:lnTo>
                <a:lnTo>
                  <a:pt x="2761" y="1734"/>
                </a:lnTo>
                <a:lnTo>
                  <a:pt x="2782" y="1648"/>
                </a:lnTo>
                <a:lnTo>
                  <a:pt x="2782" y="1584"/>
                </a:lnTo>
                <a:lnTo>
                  <a:pt x="2761" y="1520"/>
                </a:lnTo>
                <a:lnTo>
                  <a:pt x="2718" y="1392"/>
                </a:lnTo>
                <a:lnTo>
                  <a:pt x="2654" y="1285"/>
                </a:lnTo>
                <a:lnTo>
                  <a:pt x="2632" y="1178"/>
                </a:lnTo>
                <a:lnTo>
                  <a:pt x="2654" y="1135"/>
                </a:lnTo>
                <a:lnTo>
                  <a:pt x="2675" y="1113"/>
                </a:lnTo>
                <a:lnTo>
                  <a:pt x="2697" y="1092"/>
                </a:lnTo>
                <a:lnTo>
                  <a:pt x="2718" y="1071"/>
                </a:lnTo>
                <a:lnTo>
                  <a:pt x="2718" y="1006"/>
                </a:lnTo>
                <a:lnTo>
                  <a:pt x="2718" y="942"/>
                </a:lnTo>
                <a:lnTo>
                  <a:pt x="2675" y="835"/>
                </a:lnTo>
                <a:lnTo>
                  <a:pt x="2590" y="750"/>
                </a:lnTo>
                <a:lnTo>
                  <a:pt x="2504" y="685"/>
                </a:lnTo>
                <a:lnTo>
                  <a:pt x="2397" y="621"/>
                </a:lnTo>
                <a:lnTo>
                  <a:pt x="2311" y="557"/>
                </a:lnTo>
                <a:lnTo>
                  <a:pt x="2461" y="557"/>
                </a:lnTo>
                <a:lnTo>
                  <a:pt x="2568" y="600"/>
                </a:lnTo>
                <a:lnTo>
                  <a:pt x="2654" y="600"/>
                </a:lnTo>
                <a:lnTo>
                  <a:pt x="2675" y="579"/>
                </a:lnTo>
                <a:lnTo>
                  <a:pt x="2718" y="557"/>
                </a:lnTo>
                <a:lnTo>
                  <a:pt x="2761" y="536"/>
                </a:lnTo>
                <a:close/>
                <a:moveTo>
                  <a:pt x="1884" y="1"/>
                </a:moveTo>
                <a:lnTo>
                  <a:pt x="1755" y="22"/>
                </a:lnTo>
                <a:lnTo>
                  <a:pt x="1605" y="65"/>
                </a:lnTo>
                <a:lnTo>
                  <a:pt x="1541" y="108"/>
                </a:lnTo>
                <a:lnTo>
                  <a:pt x="1456" y="172"/>
                </a:lnTo>
                <a:lnTo>
                  <a:pt x="1413" y="258"/>
                </a:lnTo>
                <a:lnTo>
                  <a:pt x="1413" y="343"/>
                </a:lnTo>
                <a:lnTo>
                  <a:pt x="1434" y="386"/>
                </a:lnTo>
                <a:lnTo>
                  <a:pt x="1456" y="429"/>
                </a:lnTo>
                <a:lnTo>
                  <a:pt x="1563" y="514"/>
                </a:lnTo>
                <a:lnTo>
                  <a:pt x="1777" y="621"/>
                </a:lnTo>
                <a:lnTo>
                  <a:pt x="1969" y="728"/>
                </a:lnTo>
                <a:lnTo>
                  <a:pt x="2098" y="878"/>
                </a:lnTo>
                <a:lnTo>
                  <a:pt x="2205" y="1028"/>
                </a:lnTo>
                <a:lnTo>
                  <a:pt x="2311" y="1220"/>
                </a:lnTo>
                <a:lnTo>
                  <a:pt x="2354" y="1349"/>
                </a:lnTo>
                <a:lnTo>
                  <a:pt x="2397" y="1499"/>
                </a:lnTo>
                <a:lnTo>
                  <a:pt x="2418" y="1563"/>
                </a:lnTo>
                <a:lnTo>
                  <a:pt x="2418" y="1584"/>
                </a:lnTo>
                <a:lnTo>
                  <a:pt x="2354" y="1691"/>
                </a:lnTo>
                <a:lnTo>
                  <a:pt x="2290" y="1798"/>
                </a:lnTo>
                <a:lnTo>
                  <a:pt x="2183" y="1905"/>
                </a:lnTo>
                <a:lnTo>
                  <a:pt x="1991" y="2098"/>
                </a:lnTo>
                <a:lnTo>
                  <a:pt x="1798" y="2247"/>
                </a:lnTo>
                <a:lnTo>
                  <a:pt x="1691" y="2290"/>
                </a:lnTo>
                <a:lnTo>
                  <a:pt x="1584" y="2354"/>
                </a:lnTo>
                <a:lnTo>
                  <a:pt x="1477" y="2376"/>
                </a:lnTo>
                <a:lnTo>
                  <a:pt x="1349" y="2397"/>
                </a:lnTo>
                <a:lnTo>
                  <a:pt x="1242" y="2376"/>
                </a:lnTo>
                <a:lnTo>
                  <a:pt x="1135" y="2333"/>
                </a:lnTo>
                <a:lnTo>
                  <a:pt x="1049" y="2269"/>
                </a:lnTo>
                <a:lnTo>
                  <a:pt x="964" y="2183"/>
                </a:lnTo>
                <a:lnTo>
                  <a:pt x="792" y="1991"/>
                </a:lnTo>
                <a:lnTo>
                  <a:pt x="643" y="1777"/>
                </a:lnTo>
                <a:lnTo>
                  <a:pt x="600" y="1670"/>
                </a:lnTo>
                <a:lnTo>
                  <a:pt x="578" y="1563"/>
                </a:lnTo>
                <a:lnTo>
                  <a:pt x="578" y="1456"/>
                </a:lnTo>
                <a:lnTo>
                  <a:pt x="578" y="1370"/>
                </a:lnTo>
                <a:lnTo>
                  <a:pt x="557" y="1349"/>
                </a:lnTo>
                <a:lnTo>
                  <a:pt x="536" y="1327"/>
                </a:lnTo>
                <a:lnTo>
                  <a:pt x="429" y="1285"/>
                </a:lnTo>
                <a:lnTo>
                  <a:pt x="322" y="1263"/>
                </a:lnTo>
                <a:lnTo>
                  <a:pt x="236" y="1285"/>
                </a:lnTo>
                <a:lnTo>
                  <a:pt x="151" y="1306"/>
                </a:lnTo>
                <a:lnTo>
                  <a:pt x="86" y="1370"/>
                </a:lnTo>
                <a:lnTo>
                  <a:pt x="44" y="1477"/>
                </a:lnTo>
                <a:lnTo>
                  <a:pt x="1" y="1606"/>
                </a:lnTo>
                <a:lnTo>
                  <a:pt x="1" y="1755"/>
                </a:lnTo>
                <a:lnTo>
                  <a:pt x="1" y="1905"/>
                </a:lnTo>
                <a:lnTo>
                  <a:pt x="22" y="2183"/>
                </a:lnTo>
                <a:lnTo>
                  <a:pt x="65" y="2440"/>
                </a:lnTo>
                <a:lnTo>
                  <a:pt x="108" y="2675"/>
                </a:lnTo>
                <a:lnTo>
                  <a:pt x="151" y="2782"/>
                </a:lnTo>
                <a:lnTo>
                  <a:pt x="215" y="2868"/>
                </a:lnTo>
                <a:lnTo>
                  <a:pt x="257" y="2911"/>
                </a:lnTo>
                <a:lnTo>
                  <a:pt x="322" y="2953"/>
                </a:lnTo>
                <a:lnTo>
                  <a:pt x="429" y="3103"/>
                </a:lnTo>
                <a:lnTo>
                  <a:pt x="514" y="3253"/>
                </a:lnTo>
                <a:lnTo>
                  <a:pt x="707" y="3488"/>
                </a:lnTo>
                <a:lnTo>
                  <a:pt x="921" y="3702"/>
                </a:lnTo>
                <a:lnTo>
                  <a:pt x="1028" y="3809"/>
                </a:lnTo>
                <a:lnTo>
                  <a:pt x="1156" y="3895"/>
                </a:lnTo>
                <a:lnTo>
                  <a:pt x="1284" y="3959"/>
                </a:lnTo>
                <a:lnTo>
                  <a:pt x="1434" y="3980"/>
                </a:lnTo>
                <a:lnTo>
                  <a:pt x="1755" y="4002"/>
                </a:lnTo>
                <a:lnTo>
                  <a:pt x="2055" y="3980"/>
                </a:lnTo>
                <a:lnTo>
                  <a:pt x="2376" y="3959"/>
                </a:lnTo>
                <a:lnTo>
                  <a:pt x="2697" y="3980"/>
                </a:lnTo>
                <a:lnTo>
                  <a:pt x="2825" y="4002"/>
                </a:lnTo>
                <a:lnTo>
                  <a:pt x="2975" y="4087"/>
                </a:lnTo>
                <a:lnTo>
                  <a:pt x="3103" y="4194"/>
                </a:lnTo>
                <a:lnTo>
                  <a:pt x="3253" y="4323"/>
                </a:lnTo>
                <a:lnTo>
                  <a:pt x="3488" y="4601"/>
                </a:lnTo>
                <a:lnTo>
                  <a:pt x="3702" y="4858"/>
                </a:lnTo>
                <a:lnTo>
                  <a:pt x="3617" y="4879"/>
                </a:lnTo>
                <a:lnTo>
                  <a:pt x="3552" y="4922"/>
                </a:lnTo>
                <a:lnTo>
                  <a:pt x="3403" y="5029"/>
                </a:lnTo>
                <a:lnTo>
                  <a:pt x="3167" y="5264"/>
                </a:lnTo>
                <a:lnTo>
                  <a:pt x="2889" y="5542"/>
                </a:lnTo>
                <a:lnTo>
                  <a:pt x="2590" y="5799"/>
                </a:lnTo>
                <a:lnTo>
                  <a:pt x="2440" y="5927"/>
                </a:lnTo>
                <a:lnTo>
                  <a:pt x="2205" y="6163"/>
                </a:lnTo>
                <a:lnTo>
                  <a:pt x="2119" y="6270"/>
                </a:lnTo>
                <a:lnTo>
                  <a:pt x="2055" y="6377"/>
                </a:lnTo>
                <a:lnTo>
                  <a:pt x="2033" y="6420"/>
                </a:lnTo>
                <a:lnTo>
                  <a:pt x="2055" y="6462"/>
                </a:lnTo>
                <a:lnTo>
                  <a:pt x="2076" y="6484"/>
                </a:lnTo>
                <a:lnTo>
                  <a:pt x="2119" y="6505"/>
                </a:lnTo>
                <a:lnTo>
                  <a:pt x="2183" y="6484"/>
                </a:lnTo>
                <a:lnTo>
                  <a:pt x="2247" y="6462"/>
                </a:lnTo>
                <a:lnTo>
                  <a:pt x="2376" y="6355"/>
                </a:lnTo>
                <a:lnTo>
                  <a:pt x="2611" y="6141"/>
                </a:lnTo>
                <a:lnTo>
                  <a:pt x="2911" y="5927"/>
                </a:lnTo>
                <a:lnTo>
                  <a:pt x="3189" y="5692"/>
                </a:lnTo>
                <a:lnTo>
                  <a:pt x="3467" y="5457"/>
                </a:lnTo>
                <a:lnTo>
                  <a:pt x="3745" y="5200"/>
                </a:lnTo>
                <a:lnTo>
                  <a:pt x="3831" y="5114"/>
                </a:lnTo>
                <a:lnTo>
                  <a:pt x="3873" y="5093"/>
                </a:lnTo>
                <a:lnTo>
                  <a:pt x="3959" y="5136"/>
                </a:lnTo>
                <a:lnTo>
                  <a:pt x="4066" y="5243"/>
                </a:lnTo>
                <a:lnTo>
                  <a:pt x="4109" y="5328"/>
                </a:lnTo>
                <a:lnTo>
                  <a:pt x="4130" y="5371"/>
                </a:lnTo>
                <a:lnTo>
                  <a:pt x="4087" y="5350"/>
                </a:lnTo>
                <a:lnTo>
                  <a:pt x="4023" y="5350"/>
                </a:lnTo>
                <a:lnTo>
                  <a:pt x="3959" y="5371"/>
                </a:lnTo>
                <a:lnTo>
                  <a:pt x="3895" y="5414"/>
                </a:lnTo>
                <a:lnTo>
                  <a:pt x="3702" y="5521"/>
                </a:lnTo>
                <a:lnTo>
                  <a:pt x="3531" y="5671"/>
                </a:lnTo>
                <a:lnTo>
                  <a:pt x="3167" y="6013"/>
                </a:lnTo>
                <a:lnTo>
                  <a:pt x="2953" y="6227"/>
                </a:lnTo>
                <a:lnTo>
                  <a:pt x="2739" y="6420"/>
                </a:lnTo>
                <a:lnTo>
                  <a:pt x="2525" y="6634"/>
                </a:lnTo>
                <a:lnTo>
                  <a:pt x="2418" y="6719"/>
                </a:lnTo>
                <a:lnTo>
                  <a:pt x="2290" y="6762"/>
                </a:lnTo>
                <a:lnTo>
                  <a:pt x="2162" y="6783"/>
                </a:lnTo>
                <a:lnTo>
                  <a:pt x="1991" y="6762"/>
                </a:lnTo>
                <a:lnTo>
                  <a:pt x="2012" y="6634"/>
                </a:lnTo>
                <a:lnTo>
                  <a:pt x="1969" y="6527"/>
                </a:lnTo>
                <a:lnTo>
                  <a:pt x="1926" y="6484"/>
                </a:lnTo>
                <a:lnTo>
                  <a:pt x="1841" y="6441"/>
                </a:lnTo>
                <a:lnTo>
                  <a:pt x="1627" y="6398"/>
                </a:lnTo>
                <a:lnTo>
                  <a:pt x="1498" y="6377"/>
                </a:lnTo>
                <a:lnTo>
                  <a:pt x="1391" y="6355"/>
                </a:lnTo>
                <a:lnTo>
                  <a:pt x="1563" y="6120"/>
                </a:lnTo>
                <a:lnTo>
                  <a:pt x="1777" y="5906"/>
                </a:lnTo>
                <a:lnTo>
                  <a:pt x="1969" y="5713"/>
                </a:lnTo>
                <a:lnTo>
                  <a:pt x="2183" y="5521"/>
                </a:lnTo>
                <a:lnTo>
                  <a:pt x="2590" y="5157"/>
                </a:lnTo>
                <a:lnTo>
                  <a:pt x="2996" y="4772"/>
                </a:lnTo>
                <a:lnTo>
                  <a:pt x="3082" y="4687"/>
                </a:lnTo>
                <a:lnTo>
                  <a:pt x="3189" y="4580"/>
                </a:lnTo>
                <a:lnTo>
                  <a:pt x="3189" y="4515"/>
                </a:lnTo>
                <a:lnTo>
                  <a:pt x="3189" y="4473"/>
                </a:lnTo>
                <a:lnTo>
                  <a:pt x="3146" y="4430"/>
                </a:lnTo>
                <a:lnTo>
                  <a:pt x="3060" y="4387"/>
                </a:lnTo>
                <a:lnTo>
                  <a:pt x="2975" y="4387"/>
                </a:lnTo>
                <a:lnTo>
                  <a:pt x="2889" y="4430"/>
                </a:lnTo>
                <a:lnTo>
                  <a:pt x="2804" y="4473"/>
                </a:lnTo>
                <a:lnTo>
                  <a:pt x="2718" y="4537"/>
                </a:lnTo>
                <a:lnTo>
                  <a:pt x="2568" y="4708"/>
                </a:lnTo>
                <a:lnTo>
                  <a:pt x="2461" y="4836"/>
                </a:lnTo>
                <a:lnTo>
                  <a:pt x="2140" y="5157"/>
                </a:lnTo>
                <a:lnTo>
                  <a:pt x="1777" y="5457"/>
                </a:lnTo>
                <a:lnTo>
                  <a:pt x="1456" y="5778"/>
                </a:lnTo>
                <a:lnTo>
                  <a:pt x="1306" y="5970"/>
                </a:lnTo>
                <a:lnTo>
                  <a:pt x="1156" y="6163"/>
                </a:lnTo>
                <a:lnTo>
                  <a:pt x="1113" y="6270"/>
                </a:lnTo>
                <a:lnTo>
                  <a:pt x="1049" y="6377"/>
                </a:lnTo>
                <a:lnTo>
                  <a:pt x="985" y="6655"/>
                </a:lnTo>
                <a:lnTo>
                  <a:pt x="942" y="6912"/>
                </a:lnTo>
                <a:lnTo>
                  <a:pt x="857" y="7168"/>
                </a:lnTo>
                <a:lnTo>
                  <a:pt x="707" y="7661"/>
                </a:lnTo>
                <a:lnTo>
                  <a:pt x="557" y="8174"/>
                </a:lnTo>
                <a:lnTo>
                  <a:pt x="471" y="8324"/>
                </a:lnTo>
                <a:lnTo>
                  <a:pt x="364" y="8495"/>
                </a:lnTo>
                <a:lnTo>
                  <a:pt x="322" y="8602"/>
                </a:lnTo>
                <a:lnTo>
                  <a:pt x="322" y="8688"/>
                </a:lnTo>
                <a:lnTo>
                  <a:pt x="343" y="8752"/>
                </a:lnTo>
                <a:lnTo>
                  <a:pt x="429" y="8816"/>
                </a:lnTo>
                <a:lnTo>
                  <a:pt x="514" y="8837"/>
                </a:lnTo>
                <a:lnTo>
                  <a:pt x="578" y="8816"/>
                </a:lnTo>
                <a:lnTo>
                  <a:pt x="685" y="8730"/>
                </a:lnTo>
                <a:lnTo>
                  <a:pt x="921" y="8623"/>
                </a:lnTo>
                <a:lnTo>
                  <a:pt x="1178" y="8559"/>
                </a:lnTo>
                <a:lnTo>
                  <a:pt x="1734" y="8345"/>
                </a:lnTo>
                <a:lnTo>
                  <a:pt x="2247" y="8131"/>
                </a:lnTo>
                <a:lnTo>
                  <a:pt x="2504" y="8024"/>
                </a:lnTo>
                <a:lnTo>
                  <a:pt x="2739" y="7939"/>
                </a:lnTo>
                <a:lnTo>
                  <a:pt x="2846" y="7874"/>
                </a:lnTo>
                <a:lnTo>
                  <a:pt x="2911" y="7789"/>
                </a:lnTo>
                <a:lnTo>
                  <a:pt x="2953" y="7703"/>
                </a:lnTo>
                <a:lnTo>
                  <a:pt x="3018" y="7596"/>
                </a:lnTo>
                <a:lnTo>
                  <a:pt x="3167" y="7425"/>
                </a:lnTo>
                <a:lnTo>
                  <a:pt x="3338" y="7254"/>
                </a:lnTo>
                <a:lnTo>
                  <a:pt x="3681" y="6976"/>
                </a:lnTo>
                <a:lnTo>
                  <a:pt x="4045" y="6698"/>
                </a:lnTo>
                <a:lnTo>
                  <a:pt x="4387" y="6398"/>
                </a:lnTo>
                <a:lnTo>
                  <a:pt x="4451" y="6334"/>
                </a:lnTo>
                <a:lnTo>
                  <a:pt x="4494" y="6248"/>
                </a:lnTo>
                <a:lnTo>
                  <a:pt x="4515" y="6163"/>
                </a:lnTo>
                <a:lnTo>
                  <a:pt x="4537" y="6077"/>
                </a:lnTo>
                <a:lnTo>
                  <a:pt x="4515" y="6034"/>
                </a:lnTo>
                <a:lnTo>
                  <a:pt x="4451" y="5992"/>
                </a:lnTo>
                <a:lnTo>
                  <a:pt x="4387" y="5992"/>
                </a:lnTo>
                <a:lnTo>
                  <a:pt x="4258" y="6034"/>
                </a:lnTo>
                <a:lnTo>
                  <a:pt x="4087" y="6141"/>
                </a:lnTo>
                <a:lnTo>
                  <a:pt x="3916" y="6291"/>
                </a:lnTo>
                <a:lnTo>
                  <a:pt x="3617" y="6569"/>
                </a:lnTo>
                <a:lnTo>
                  <a:pt x="3231" y="6933"/>
                </a:lnTo>
                <a:lnTo>
                  <a:pt x="2889" y="7318"/>
                </a:lnTo>
                <a:lnTo>
                  <a:pt x="2761" y="7425"/>
                </a:lnTo>
                <a:lnTo>
                  <a:pt x="2697" y="7468"/>
                </a:lnTo>
                <a:lnTo>
                  <a:pt x="2632" y="7468"/>
                </a:lnTo>
                <a:lnTo>
                  <a:pt x="2611" y="7425"/>
                </a:lnTo>
                <a:lnTo>
                  <a:pt x="2590" y="7382"/>
                </a:lnTo>
                <a:lnTo>
                  <a:pt x="2590" y="7233"/>
                </a:lnTo>
                <a:lnTo>
                  <a:pt x="2590" y="7061"/>
                </a:lnTo>
                <a:lnTo>
                  <a:pt x="2590" y="6976"/>
                </a:lnTo>
                <a:lnTo>
                  <a:pt x="2632" y="6912"/>
                </a:lnTo>
                <a:lnTo>
                  <a:pt x="2675" y="6869"/>
                </a:lnTo>
                <a:lnTo>
                  <a:pt x="2804" y="6740"/>
                </a:lnTo>
                <a:lnTo>
                  <a:pt x="3060" y="6548"/>
                </a:lnTo>
                <a:lnTo>
                  <a:pt x="3531" y="6120"/>
                </a:lnTo>
                <a:lnTo>
                  <a:pt x="4002" y="5713"/>
                </a:lnTo>
                <a:lnTo>
                  <a:pt x="4130" y="5585"/>
                </a:lnTo>
                <a:lnTo>
                  <a:pt x="4216" y="5478"/>
                </a:lnTo>
                <a:lnTo>
                  <a:pt x="4235" y="5458"/>
                </a:lnTo>
                <a:lnTo>
                  <a:pt x="4579" y="5863"/>
                </a:lnTo>
                <a:lnTo>
                  <a:pt x="4729" y="6099"/>
                </a:lnTo>
                <a:lnTo>
                  <a:pt x="4793" y="6227"/>
                </a:lnTo>
                <a:lnTo>
                  <a:pt x="4836" y="6355"/>
                </a:lnTo>
                <a:lnTo>
                  <a:pt x="4900" y="6591"/>
                </a:lnTo>
                <a:lnTo>
                  <a:pt x="4900" y="6826"/>
                </a:lnTo>
                <a:lnTo>
                  <a:pt x="4922" y="7083"/>
                </a:lnTo>
                <a:lnTo>
                  <a:pt x="4943" y="7318"/>
                </a:lnTo>
                <a:lnTo>
                  <a:pt x="4986" y="7447"/>
                </a:lnTo>
                <a:lnTo>
                  <a:pt x="5007" y="7575"/>
                </a:lnTo>
                <a:lnTo>
                  <a:pt x="5072" y="7703"/>
                </a:lnTo>
                <a:lnTo>
                  <a:pt x="5157" y="7810"/>
                </a:lnTo>
                <a:lnTo>
                  <a:pt x="5371" y="8046"/>
                </a:lnTo>
                <a:lnTo>
                  <a:pt x="5606" y="8260"/>
                </a:lnTo>
                <a:lnTo>
                  <a:pt x="5692" y="8345"/>
                </a:lnTo>
                <a:lnTo>
                  <a:pt x="5756" y="8431"/>
                </a:lnTo>
                <a:lnTo>
                  <a:pt x="5820" y="8516"/>
                </a:lnTo>
                <a:lnTo>
                  <a:pt x="5906" y="8602"/>
                </a:lnTo>
                <a:lnTo>
                  <a:pt x="5992" y="8645"/>
                </a:lnTo>
                <a:lnTo>
                  <a:pt x="6120" y="8688"/>
                </a:lnTo>
                <a:lnTo>
                  <a:pt x="6355" y="8752"/>
                </a:lnTo>
                <a:lnTo>
                  <a:pt x="6569" y="8816"/>
                </a:lnTo>
                <a:lnTo>
                  <a:pt x="6805" y="8880"/>
                </a:lnTo>
                <a:lnTo>
                  <a:pt x="6933" y="8901"/>
                </a:lnTo>
                <a:lnTo>
                  <a:pt x="7040" y="8880"/>
                </a:lnTo>
                <a:lnTo>
                  <a:pt x="7147" y="8837"/>
                </a:lnTo>
                <a:lnTo>
                  <a:pt x="7254" y="8773"/>
                </a:lnTo>
                <a:lnTo>
                  <a:pt x="7297" y="8709"/>
                </a:lnTo>
                <a:lnTo>
                  <a:pt x="7318" y="8666"/>
                </a:lnTo>
                <a:lnTo>
                  <a:pt x="7339" y="8602"/>
                </a:lnTo>
                <a:lnTo>
                  <a:pt x="7339" y="8559"/>
                </a:lnTo>
                <a:lnTo>
                  <a:pt x="7318" y="8452"/>
                </a:lnTo>
                <a:lnTo>
                  <a:pt x="7254" y="8345"/>
                </a:lnTo>
                <a:lnTo>
                  <a:pt x="7168" y="8260"/>
                </a:lnTo>
                <a:lnTo>
                  <a:pt x="7061" y="8174"/>
                </a:lnTo>
                <a:lnTo>
                  <a:pt x="6869" y="8046"/>
                </a:lnTo>
                <a:lnTo>
                  <a:pt x="6676" y="7896"/>
                </a:lnTo>
                <a:lnTo>
                  <a:pt x="6591" y="7832"/>
                </a:lnTo>
                <a:lnTo>
                  <a:pt x="6505" y="7746"/>
                </a:lnTo>
                <a:lnTo>
                  <a:pt x="6441" y="7661"/>
                </a:lnTo>
                <a:lnTo>
                  <a:pt x="6419" y="7554"/>
                </a:lnTo>
                <a:lnTo>
                  <a:pt x="6398" y="7447"/>
                </a:lnTo>
                <a:lnTo>
                  <a:pt x="6419" y="7318"/>
                </a:lnTo>
                <a:lnTo>
                  <a:pt x="6441" y="7254"/>
                </a:lnTo>
                <a:lnTo>
                  <a:pt x="6484" y="7190"/>
                </a:lnTo>
                <a:lnTo>
                  <a:pt x="6591" y="7104"/>
                </a:lnTo>
                <a:lnTo>
                  <a:pt x="6719" y="7019"/>
                </a:lnTo>
                <a:lnTo>
                  <a:pt x="6826" y="6933"/>
                </a:lnTo>
                <a:lnTo>
                  <a:pt x="6933" y="6826"/>
                </a:lnTo>
                <a:lnTo>
                  <a:pt x="7040" y="6719"/>
                </a:lnTo>
                <a:lnTo>
                  <a:pt x="7126" y="6634"/>
                </a:lnTo>
                <a:lnTo>
                  <a:pt x="7275" y="6548"/>
                </a:lnTo>
                <a:lnTo>
                  <a:pt x="7489" y="6569"/>
                </a:lnTo>
                <a:lnTo>
                  <a:pt x="7618" y="6591"/>
                </a:lnTo>
                <a:lnTo>
                  <a:pt x="7703" y="6612"/>
                </a:lnTo>
                <a:lnTo>
                  <a:pt x="7789" y="6676"/>
                </a:lnTo>
                <a:lnTo>
                  <a:pt x="7832" y="6762"/>
                </a:lnTo>
                <a:lnTo>
                  <a:pt x="7896" y="6933"/>
                </a:lnTo>
                <a:lnTo>
                  <a:pt x="7939" y="7168"/>
                </a:lnTo>
                <a:lnTo>
                  <a:pt x="7981" y="7382"/>
                </a:lnTo>
                <a:lnTo>
                  <a:pt x="8024" y="7468"/>
                </a:lnTo>
                <a:lnTo>
                  <a:pt x="8067" y="7554"/>
                </a:lnTo>
                <a:lnTo>
                  <a:pt x="8153" y="7618"/>
                </a:lnTo>
                <a:lnTo>
                  <a:pt x="8259" y="7639"/>
                </a:lnTo>
                <a:lnTo>
                  <a:pt x="8495" y="7639"/>
                </a:lnTo>
                <a:lnTo>
                  <a:pt x="8623" y="7596"/>
                </a:lnTo>
                <a:lnTo>
                  <a:pt x="8730" y="7554"/>
                </a:lnTo>
                <a:lnTo>
                  <a:pt x="8794" y="7468"/>
                </a:lnTo>
                <a:lnTo>
                  <a:pt x="8837" y="7382"/>
                </a:lnTo>
                <a:lnTo>
                  <a:pt x="8859" y="7275"/>
                </a:lnTo>
                <a:lnTo>
                  <a:pt x="8880" y="7147"/>
                </a:lnTo>
                <a:lnTo>
                  <a:pt x="8880" y="6890"/>
                </a:lnTo>
                <a:lnTo>
                  <a:pt x="8880" y="6612"/>
                </a:lnTo>
                <a:lnTo>
                  <a:pt x="8837" y="6099"/>
                </a:lnTo>
                <a:lnTo>
                  <a:pt x="8816" y="5842"/>
                </a:lnTo>
                <a:lnTo>
                  <a:pt x="8794" y="5713"/>
                </a:lnTo>
                <a:lnTo>
                  <a:pt x="8730" y="5628"/>
                </a:lnTo>
                <a:lnTo>
                  <a:pt x="8687" y="5564"/>
                </a:lnTo>
                <a:lnTo>
                  <a:pt x="8623" y="5521"/>
                </a:lnTo>
                <a:lnTo>
                  <a:pt x="8495" y="5457"/>
                </a:lnTo>
                <a:lnTo>
                  <a:pt x="8409" y="5371"/>
                </a:lnTo>
                <a:lnTo>
                  <a:pt x="8302" y="5307"/>
                </a:lnTo>
                <a:lnTo>
                  <a:pt x="8131" y="5136"/>
                </a:lnTo>
                <a:lnTo>
                  <a:pt x="8046" y="5050"/>
                </a:lnTo>
                <a:lnTo>
                  <a:pt x="7960" y="4986"/>
                </a:lnTo>
                <a:lnTo>
                  <a:pt x="7853" y="4943"/>
                </a:lnTo>
                <a:lnTo>
                  <a:pt x="7746" y="4900"/>
                </a:lnTo>
                <a:lnTo>
                  <a:pt x="7446" y="4858"/>
                </a:lnTo>
                <a:lnTo>
                  <a:pt x="7147" y="4836"/>
                </a:lnTo>
                <a:lnTo>
                  <a:pt x="6847" y="4815"/>
                </a:lnTo>
                <a:lnTo>
                  <a:pt x="6548" y="4836"/>
                </a:lnTo>
                <a:lnTo>
                  <a:pt x="6398" y="4879"/>
                </a:lnTo>
                <a:lnTo>
                  <a:pt x="6270" y="4922"/>
                </a:lnTo>
                <a:lnTo>
                  <a:pt x="6141" y="4793"/>
                </a:lnTo>
                <a:lnTo>
                  <a:pt x="6013" y="4644"/>
                </a:lnTo>
                <a:lnTo>
                  <a:pt x="6120" y="4622"/>
                </a:lnTo>
                <a:lnTo>
                  <a:pt x="6206" y="4558"/>
                </a:lnTo>
                <a:lnTo>
                  <a:pt x="6291" y="4473"/>
                </a:lnTo>
                <a:lnTo>
                  <a:pt x="6355" y="4366"/>
                </a:lnTo>
                <a:lnTo>
                  <a:pt x="6505" y="4173"/>
                </a:lnTo>
                <a:lnTo>
                  <a:pt x="6633" y="4002"/>
                </a:lnTo>
                <a:lnTo>
                  <a:pt x="6976" y="3638"/>
                </a:lnTo>
                <a:lnTo>
                  <a:pt x="7061" y="3553"/>
                </a:lnTo>
                <a:lnTo>
                  <a:pt x="7168" y="3488"/>
                </a:lnTo>
                <a:lnTo>
                  <a:pt x="7275" y="3488"/>
                </a:lnTo>
                <a:lnTo>
                  <a:pt x="7361" y="3424"/>
                </a:lnTo>
                <a:lnTo>
                  <a:pt x="7446" y="3339"/>
                </a:lnTo>
                <a:lnTo>
                  <a:pt x="7511" y="3232"/>
                </a:lnTo>
                <a:lnTo>
                  <a:pt x="7596" y="3146"/>
                </a:lnTo>
                <a:lnTo>
                  <a:pt x="7682" y="3082"/>
                </a:lnTo>
                <a:lnTo>
                  <a:pt x="7789" y="3018"/>
                </a:lnTo>
                <a:lnTo>
                  <a:pt x="7874" y="2953"/>
                </a:lnTo>
                <a:lnTo>
                  <a:pt x="7917" y="2889"/>
                </a:lnTo>
                <a:lnTo>
                  <a:pt x="7939" y="2846"/>
                </a:lnTo>
                <a:lnTo>
                  <a:pt x="7939" y="2782"/>
                </a:lnTo>
                <a:lnTo>
                  <a:pt x="7939" y="2718"/>
                </a:lnTo>
                <a:lnTo>
                  <a:pt x="7917" y="2654"/>
                </a:lnTo>
                <a:lnTo>
                  <a:pt x="7896" y="2611"/>
                </a:lnTo>
                <a:lnTo>
                  <a:pt x="7917" y="2568"/>
                </a:lnTo>
                <a:lnTo>
                  <a:pt x="7939" y="2547"/>
                </a:lnTo>
                <a:lnTo>
                  <a:pt x="8024" y="2483"/>
                </a:lnTo>
                <a:lnTo>
                  <a:pt x="8110" y="2397"/>
                </a:lnTo>
                <a:lnTo>
                  <a:pt x="8217" y="2312"/>
                </a:lnTo>
                <a:lnTo>
                  <a:pt x="8409" y="2162"/>
                </a:lnTo>
                <a:lnTo>
                  <a:pt x="8495" y="2055"/>
                </a:lnTo>
                <a:lnTo>
                  <a:pt x="8538" y="1926"/>
                </a:lnTo>
                <a:lnTo>
                  <a:pt x="8538" y="1819"/>
                </a:lnTo>
                <a:lnTo>
                  <a:pt x="8516" y="1712"/>
                </a:lnTo>
                <a:lnTo>
                  <a:pt x="8473" y="1584"/>
                </a:lnTo>
                <a:lnTo>
                  <a:pt x="8431" y="1477"/>
                </a:lnTo>
                <a:lnTo>
                  <a:pt x="8302" y="1242"/>
                </a:lnTo>
                <a:lnTo>
                  <a:pt x="8174" y="1028"/>
                </a:lnTo>
                <a:lnTo>
                  <a:pt x="8024" y="792"/>
                </a:lnTo>
                <a:lnTo>
                  <a:pt x="7939" y="685"/>
                </a:lnTo>
                <a:lnTo>
                  <a:pt x="7853" y="579"/>
                </a:lnTo>
                <a:lnTo>
                  <a:pt x="7746" y="493"/>
                </a:lnTo>
                <a:lnTo>
                  <a:pt x="7639" y="450"/>
                </a:lnTo>
                <a:lnTo>
                  <a:pt x="7489" y="429"/>
                </a:lnTo>
                <a:lnTo>
                  <a:pt x="7361" y="450"/>
                </a:lnTo>
                <a:lnTo>
                  <a:pt x="7232" y="514"/>
                </a:lnTo>
                <a:lnTo>
                  <a:pt x="7126" y="579"/>
                </a:lnTo>
                <a:lnTo>
                  <a:pt x="6933" y="771"/>
                </a:lnTo>
                <a:lnTo>
                  <a:pt x="6740" y="964"/>
                </a:lnTo>
                <a:lnTo>
                  <a:pt x="6676" y="1071"/>
                </a:lnTo>
                <a:lnTo>
                  <a:pt x="6655" y="1156"/>
                </a:lnTo>
                <a:lnTo>
                  <a:pt x="6655" y="1370"/>
                </a:lnTo>
                <a:lnTo>
                  <a:pt x="6591" y="1306"/>
                </a:lnTo>
                <a:lnTo>
                  <a:pt x="6505" y="1263"/>
                </a:lnTo>
                <a:lnTo>
                  <a:pt x="6398" y="1156"/>
                </a:lnTo>
                <a:lnTo>
                  <a:pt x="6334" y="1135"/>
                </a:lnTo>
                <a:lnTo>
                  <a:pt x="6270" y="1113"/>
                </a:lnTo>
                <a:lnTo>
                  <a:pt x="6184" y="1156"/>
                </a:lnTo>
                <a:lnTo>
                  <a:pt x="6077" y="1199"/>
                </a:lnTo>
                <a:lnTo>
                  <a:pt x="5992" y="1263"/>
                </a:lnTo>
                <a:lnTo>
                  <a:pt x="5949" y="1349"/>
                </a:lnTo>
                <a:lnTo>
                  <a:pt x="5842" y="1520"/>
                </a:lnTo>
                <a:lnTo>
                  <a:pt x="5692" y="1691"/>
                </a:lnTo>
                <a:lnTo>
                  <a:pt x="5542" y="1862"/>
                </a:lnTo>
                <a:lnTo>
                  <a:pt x="5029" y="2376"/>
                </a:lnTo>
                <a:lnTo>
                  <a:pt x="4836" y="2526"/>
                </a:lnTo>
                <a:lnTo>
                  <a:pt x="4665" y="2697"/>
                </a:lnTo>
                <a:lnTo>
                  <a:pt x="4601" y="2782"/>
                </a:lnTo>
                <a:lnTo>
                  <a:pt x="4558" y="2846"/>
                </a:lnTo>
                <a:lnTo>
                  <a:pt x="4515" y="2868"/>
                </a:lnTo>
                <a:lnTo>
                  <a:pt x="4430" y="2932"/>
                </a:lnTo>
                <a:lnTo>
                  <a:pt x="4408" y="2932"/>
                </a:lnTo>
                <a:lnTo>
                  <a:pt x="4323" y="2846"/>
                </a:lnTo>
                <a:lnTo>
                  <a:pt x="4173" y="2718"/>
                </a:lnTo>
                <a:lnTo>
                  <a:pt x="4109" y="2654"/>
                </a:lnTo>
                <a:lnTo>
                  <a:pt x="4066" y="2590"/>
                </a:lnTo>
                <a:lnTo>
                  <a:pt x="4045" y="2461"/>
                </a:lnTo>
                <a:lnTo>
                  <a:pt x="4045" y="2333"/>
                </a:lnTo>
                <a:lnTo>
                  <a:pt x="4045" y="2205"/>
                </a:lnTo>
                <a:lnTo>
                  <a:pt x="4045" y="2076"/>
                </a:lnTo>
                <a:lnTo>
                  <a:pt x="4023" y="1798"/>
                </a:lnTo>
                <a:lnTo>
                  <a:pt x="3959" y="1520"/>
                </a:lnTo>
                <a:lnTo>
                  <a:pt x="3916" y="1392"/>
                </a:lnTo>
                <a:lnTo>
                  <a:pt x="3852" y="1263"/>
                </a:lnTo>
                <a:lnTo>
                  <a:pt x="3681" y="1049"/>
                </a:lnTo>
                <a:lnTo>
                  <a:pt x="3424" y="728"/>
                </a:lnTo>
                <a:lnTo>
                  <a:pt x="3189" y="407"/>
                </a:lnTo>
                <a:lnTo>
                  <a:pt x="3125" y="322"/>
                </a:lnTo>
                <a:lnTo>
                  <a:pt x="3018" y="258"/>
                </a:lnTo>
                <a:lnTo>
                  <a:pt x="2911" y="215"/>
                </a:lnTo>
                <a:lnTo>
                  <a:pt x="2782" y="172"/>
                </a:lnTo>
                <a:lnTo>
                  <a:pt x="2568" y="86"/>
                </a:lnTo>
                <a:lnTo>
                  <a:pt x="2461" y="44"/>
                </a:lnTo>
                <a:lnTo>
                  <a:pt x="2354"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9" name="Google Shape;699;p173"/>
          <p:cNvSpPr txBox="1"/>
          <p:nvPr/>
        </p:nvSpPr>
        <p:spPr>
          <a:xfrm>
            <a:off x="1227450" y="4426775"/>
            <a:ext cx="21561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u="sng">
                <a:solidFill>
                  <a:schemeClr val="hlink"/>
                </a:solidFill>
                <a:hlinkClick r:id="rId6"/>
              </a:rPr>
              <a:t>prereview.org/resources</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3" name="Shape 703"/>
        <p:cNvGrpSpPr/>
        <p:nvPr/>
      </p:nvGrpSpPr>
      <p:grpSpPr>
        <a:xfrm>
          <a:off x="0" y="0"/>
          <a:ext cx="0" cy="0"/>
          <a:chOff x="0" y="0"/>
          <a:chExt cx="0" cy="0"/>
        </a:xfrm>
      </p:grpSpPr>
      <p:sp>
        <p:nvSpPr>
          <p:cNvPr id="704" name="Google Shape;704;p17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lang="en" sz="2520"/>
              <a:t>Writing a review </a:t>
            </a:r>
            <a:r>
              <a:rPr lang="en" sz="2520">
                <a:solidFill>
                  <a:srgbClr val="E4002C"/>
                </a:solidFill>
              </a:rPr>
              <a:t>step-by-step</a:t>
            </a:r>
            <a:endParaRPr sz="2520">
              <a:solidFill>
                <a:srgbClr val="E4002C"/>
              </a:solidFill>
            </a:endParaRPr>
          </a:p>
        </p:txBody>
      </p:sp>
      <p:sp>
        <p:nvSpPr>
          <p:cNvPr id="705" name="Google Shape;705;p174"/>
          <p:cNvSpPr txBox="1"/>
          <p:nvPr/>
        </p:nvSpPr>
        <p:spPr>
          <a:xfrm>
            <a:off x="311700" y="4285299"/>
            <a:ext cx="68313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IBM Plex Sans"/>
                <a:ea typeface="IBM Plex Sans"/>
                <a:cs typeface="IBM Plex Sans"/>
                <a:sym typeface="IBM Plex Sans"/>
              </a:rPr>
              <a:t>Source</a:t>
            </a:r>
            <a:r>
              <a:rPr lang="en" sz="1100">
                <a:latin typeface="IBM Plex Sans"/>
                <a:ea typeface="IBM Plex Sans"/>
                <a:cs typeface="IBM Plex Sans"/>
                <a:sym typeface="IBM Plex Sans"/>
              </a:rPr>
              <a:t>: Foster, Antoinette, Hindle, Samantha, Murphy, Katrina M., &amp; Saderi, Daniela. (2021).</a:t>
            </a:r>
            <a:r>
              <a:rPr lang="en" sz="1100">
                <a:latin typeface="IBM Plex Sans Medium"/>
                <a:ea typeface="IBM Plex Sans Medium"/>
                <a:cs typeface="IBM Plex Sans Medium"/>
                <a:sym typeface="IBM Plex Sans Medium"/>
              </a:rPr>
              <a:t> Open Reviewers Reviewer Guide</a:t>
            </a:r>
            <a:r>
              <a:rPr lang="en" sz="1100">
                <a:latin typeface="IBM Plex Sans"/>
                <a:ea typeface="IBM Plex Sans"/>
                <a:cs typeface="IBM Plex Sans"/>
                <a:sym typeface="IBM Plex Sans"/>
              </a:rPr>
              <a:t>. Zenodo.</a:t>
            </a:r>
            <a:r>
              <a:rPr lang="en" sz="1100">
                <a:solidFill>
                  <a:srgbClr val="E4002C"/>
                </a:solidFill>
                <a:latin typeface="IBM Plex Sans"/>
                <a:ea typeface="IBM Plex Sans"/>
                <a:cs typeface="IBM Plex Sans"/>
                <a:sym typeface="IBM Plex Sans"/>
              </a:rPr>
              <a:t> </a:t>
            </a:r>
            <a:r>
              <a:rPr lang="en" sz="1100" u="sng">
                <a:solidFill>
                  <a:schemeClr val="hlink"/>
                </a:solidFill>
                <a:latin typeface="IBM Plex Sans"/>
                <a:ea typeface="IBM Plex Sans"/>
                <a:cs typeface="IBM Plex Sans"/>
                <a:sym typeface="IBM Plex Sans"/>
                <a:hlinkClick r:id="rId3"/>
              </a:rPr>
              <a:t>https://doi.org/10.5281/zenodo.5484086</a:t>
            </a:r>
            <a:r>
              <a:rPr lang="en" sz="1100">
                <a:solidFill>
                  <a:srgbClr val="E4002C"/>
                </a:solidFill>
                <a:latin typeface="IBM Plex Sans"/>
                <a:ea typeface="IBM Plex Sans"/>
                <a:cs typeface="IBM Plex Sans"/>
                <a:sym typeface="IBM Plex Sans"/>
              </a:rPr>
              <a:t> </a:t>
            </a:r>
            <a:endParaRPr sz="1100">
              <a:solidFill>
                <a:srgbClr val="E4002C"/>
              </a:solidFill>
              <a:latin typeface="IBM Plex Sans"/>
              <a:ea typeface="IBM Plex Sans"/>
              <a:cs typeface="IBM Plex Sans"/>
              <a:sym typeface="IBM Plex Sans"/>
            </a:endParaRPr>
          </a:p>
        </p:txBody>
      </p:sp>
      <p:sp>
        <p:nvSpPr>
          <p:cNvPr id="706" name="Google Shape;706;p174"/>
          <p:cNvSpPr/>
          <p:nvPr/>
        </p:nvSpPr>
        <p:spPr>
          <a:xfrm>
            <a:off x="1071950" y="1574550"/>
            <a:ext cx="949200" cy="946500"/>
          </a:xfrm>
          <a:prstGeom prst="ellipse">
            <a:avLst/>
          </a:prstGeom>
          <a:solidFill>
            <a:srgbClr val="FF3333">
              <a:alpha val="2416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7" name="Google Shape;707;p174"/>
          <p:cNvSpPr/>
          <p:nvPr/>
        </p:nvSpPr>
        <p:spPr>
          <a:xfrm>
            <a:off x="4676300" y="1574550"/>
            <a:ext cx="949200" cy="946500"/>
          </a:xfrm>
          <a:prstGeom prst="ellipse">
            <a:avLst/>
          </a:prstGeom>
          <a:solidFill>
            <a:srgbClr val="FF3333">
              <a:alpha val="2416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708" name="Google Shape;708;p174"/>
          <p:cNvPicPr preferRelativeResize="0"/>
          <p:nvPr/>
        </p:nvPicPr>
        <p:blipFill>
          <a:blip r:embed="rId4">
            <a:alphaModFix/>
          </a:blip>
          <a:stretch>
            <a:fillRect/>
          </a:stretch>
        </p:blipFill>
        <p:spPr>
          <a:xfrm>
            <a:off x="768274" y="1412493"/>
            <a:ext cx="7521242" cy="2701139"/>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2" name="Shape 712"/>
        <p:cNvGrpSpPr/>
        <p:nvPr/>
      </p:nvGrpSpPr>
      <p:grpSpPr>
        <a:xfrm>
          <a:off x="0" y="0"/>
          <a:ext cx="0" cy="0"/>
          <a:chOff x="0" y="0"/>
          <a:chExt cx="0" cy="0"/>
        </a:xfrm>
      </p:grpSpPr>
      <p:sp>
        <p:nvSpPr>
          <p:cNvPr id="713" name="Google Shape;713;p175"/>
          <p:cNvSpPr txBox="1"/>
          <p:nvPr>
            <p:ph type="title"/>
          </p:nvPr>
        </p:nvSpPr>
        <p:spPr>
          <a:xfrm>
            <a:off x="311700" y="445025"/>
            <a:ext cx="80289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latin typeface="IBM Plex Sans"/>
                <a:ea typeface="IBM Plex Sans"/>
                <a:cs typeface="IBM Plex Sans"/>
                <a:sym typeface="IBM Plex Sans"/>
              </a:rPr>
              <a:t>What is </a:t>
            </a:r>
            <a:r>
              <a:rPr lang="en">
                <a:solidFill>
                  <a:srgbClr val="E4002C"/>
                </a:solidFill>
                <a:latin typeface="IBM Plex Sans"/>
                <a:ea typeface="IBM Plex Sans"/>
                <a:cs typeface="IBM Plex Sans"/>
                <a:sym typeface="IBM Plex Sans"/>
              </a:rPr>
              <a:t>Bias</a:t>
            </a:r>
            <a:r>
              <a:rPr lang="en">
                <a:latin typeface="IBM Plex Sans"/>
                <a:ea typeface="IBM Plex Sans"/>
                <a:cs typeface="IBM Plex Sans"/>
                <a:sym typeface="IBM Plex Sans"/>
              </a:rPr>
              <a:t>?</a:t>
            </a:r>
            <a:endParaRPr>
              <a:latin typeface="IBM Plex Sans"/>
              <a:ea typeface="IBM Plex Sans"/>
              <a:cs typeface="IBM Plex Sans"/>
              <a:sym typeface="IBM Plex Sans"/>
            </a:endParaRPr>
          </a:p>
        </p:txBody>
      </p:sp>
      <p:pic>
        <p:nvPicPr>
          <p:cNvPr id="714" name="Google Shape;714;p175"/>
          <p:cNvPicPr preferRelativeResize="0"/>
          <p:nvPr/>
        </p:nvPicPr>
        <p:blipFill>
          <a:blip r:embed="rId3">
            <a:alphaModFix/>
          </a:blip>
          <a:stretch>
            <a:fillRect/>
          </a:stretch>
        </p:blipFill>
        <p:spPr>
          <a:xfrm>
            <a:off x="4737425" y="445025"/>
            <a:ext cx="3603100" cy="3528300"/>
          </a:xfrm>
          <a:prstGeom prst="rect">
            <a:avLst/>
          </a:prstGeom>
          <a:noFill/>
          <a:ln>
            <a:noFill/>
          </a:ln>
        </p:spPr>
      </p:pic>
      <p:sp>
        <p:nvSpPr>
          <p:cNvPr id="715" name="Google Shape;715;p175"/>
          <p:cNvSpPr txBox="1"/>
          <p:nvPr/>
        </p:nvSpPr>
        <p:spPr>
          <a:xfrm>
            <a:off x="4820775" y="3973325"/>
            <a:ext cx="33105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IBM Plex Sans"/>
                <a:ea typeface="IBM Plex Sans"/>
                <a:cs typeface="IBM Plex Sans"/>
                <a:sym typeface="IBM Plex Sans"/>
              </a:rPr>
              <a:t>Source: </a:t>
            </a:r>
            <a:r>
              <a:rPr lang="en" sz="1100" u="sng">
                <a:solidFill>
                  <a:srgbClr val="E4002C"/>
                </a:solidFill>
                <a:latin typeface="IBM Plex Sans"/>
                <a:ea typeface="IBM Plex Sans"/>
                <a:cs typeface="IBM Plex Sans"/>
                <a:sym typeface="IBM Plex Sans"/>
                <a:hlinkClick r:id="rId4">
                  <a:extLst>
                    <a:ext uri="{A12FA001-AC4F-418D-AE19-62706E023703}">
                      <ahyp:hlinkClr val="tx"/>
                    </a:ext>
                  </a:extLst>
                </a:hlinkClick>
              </a:rPr>
              <a:t>https://xkcd.com/2618/</a:t>
            </a:r>
            <a:r>
              <a:rPr lang="en" sz="1100">
                <a:solidFill>
                  <a:srgbClr val="E4002C"/>
                </a:solidFill>
                <a:latin typeface="IBM Plex Sans"/>
                <a:ea typeface="IBM Plex Sans"/>
                <a:cs typeface="IBM Plex Sans"/>
                <a:sym typeface="IBM Plex Sans"/>
              </a:rPr>
              <a:t> - </a:t>
            </a:r>
            <a:r>
              <a:rPr lang="en" sz="1100" u="sng">
                <a:solidFill>
                  <a:srgbClr val="E4002C"/>
                </a:solidFill>
                <a:latin typeface="IBM Plex Sans"/>
                <a:ea typeface="IBM Plex Sans"/>
                <a:cs typeface="IBM Plex Sans"/>
                <a:sym typeface="IBM Plex Sans"/>
                <a:hlinkClick r:id="rId5">
                  <a:extLst>
                    <a:ext uri="{A12FA001-AC4F-418D-AE19-62706E023703}">
                      <ahyp:hlinkClr val="tx"/>
                    </a:ext>
                  </a:extLst>
                </a:hlinkClick>
              </a:rPr>
              <a:t>CC BY-NC 2.5</a:t>
            </a:r>
            <a:endParaRPr sz="1100">
              <a:solidFill>
                <a:srgbClr val="E4002C"/>
              </a:solidFill>
              <a:latin typeface="IBM Plex Sans"/>
              <a:ea typeface="IBM Plex Sans"/>
              <a:cs typeface="IBM Plex Sans"/>
              <a:sym typeface="IBM Plex Sans"/>
            </a:endParaRPr>
          </a:p>
        </p:txBody>
      </p:sp>
      <p:sp>
        <p:nvSpPr>
          <p:cNvPr id="716" name="Google Shape;716;p175"/>
          <p:cNvSpPr txBox="1"/>
          <p:nvPr/>
        </p:nvSpPr>
        <p:spPr>
          <a:xfrm>
            <a:off x="359775" y="1454375"/>
            <a:ext cx="3786300" cy="1975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rgbClr val="000000"/>
                </a:solidFill>
                <a:latin typeface="IBM Plex Sans"/>
                <a:ea typeface="IBM Plex Sans"/>
                <a:cs typeface="IBM Plex Sans"/>
                <a:sym typeface="IBM Plex Sans"/>
              </a:rPr>
              <a:t>Bias is a disproportionate weight in favor of or against an idea or thing, usually in a way that is closed-minded, prejudicial, or unfair. </a:t>
            </a:r>
            <a:endParaRPr sz="1800">
              <a:solidFill>
                <a:srgbClr val="000000"/>
              </a:solidFill>
              <a:latin typeface="IBM Plex Sans"/>
              <a:ea typeface="IBM Plex Sans"/>
              <a:cs typeface="IBM Plex Sans"/>
              <a:sym typeface="IBM Plex Sans"/>
            </a:endParaRPr>
          </a:p>
          <a:p>
            <a:pPr indent="0" lvl="0" marL="0" rtl="0" algn="l">
              <a:spcBef>
                <a:spcPts val="1000"/>
              </a:spcBef>
              <a:spcAft>
                <a:spcPts val="1000"/>
              </a:spcAft>
              <a:buNone/>
            </a:pPr>
            <a:r>
              <a:rPr lang="en" sz="1800">
                <a:solidFill>
                  <a:srgbClr val="000000"/>
                </a:solidFill>
                <a:latin typeface="IBM Plex Sans"/>
                <a:ea typeface="IBM Plex Sans"/>
                <a:cs typeface="IBM Plex Sans"/>
                <a:sym typeface="IBM Plex Sans"/>
              </a:rPr>
              <a:t>—</a:t>
            </a:r>
            <a:r>
              <a:rPr lang="en" sz="1800" u="sng">
                <a:solidFill>
                  <a:srgbClr val="E4002C"/>
                </a:solidFill>
                <a:latin typeface="IBM Plex Sans"/>
                <a:ea typeface="IBM Plex Sans"/>
                <a:cs typeface="IBM Plex Sans"/>
                <a:sym typeface="IBM Plex Sans"/>
                <a:hlinkClick r:id="rId6">
                  <a:extLst>
                    <a:ext uri="{A12FA001-AC4F-418D-AE19-62706E023703}">
                      <ahyp:hlinkClr val="tx"/>
                    </a:ext>
                  </a:extLst>
                </a:hlinkClick>
              </a:rPr>
              <a:t>Wikipedia</a:t>
            </a:r>
            <a:endParaRPr sz="1800">
              <a:solidFill>
                <a:srgbClr val="E4002C"/>
              </a:solidFill>
              <a:latin typeface="IBM Plex Sans"/>
              <a:ea typeface="IBM Plex Sans"/>
              <a:cs typeface="IBM Plex Sans"/>
              <a:sym typeface="IBM Plex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16"/>
                                        </p:tgtEl>
                                        <p:attrNameLst>
                                          <p:attrName>style.visibility</p:attrName>
                                        </p:attrNameLst>
                                      </p:cBhvr>
                                      <p:to>
                                        <p:strVal val="visible"/>
                                      </p:to>
                                    </p:set>
                                    <p:animEffect filter="fade" transition="in">
                                      <p:cBhvr>
                                        <p:cTn dur="1000"/>
                                        <p:tgtEl>
                                          <p:spTgt spid="71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14"/>
                                        </p:tgtEl>
                                        <p:attrNameLst>
                                          <p:attrName>style.visibility</p:attrName>
                                        </p:attrNameLst>
                                      </p:cBhvr>
                                      <p:to>
                                        <p:strVal val="visible"/>
                                      </p:to>
                                    </p:set>
                                    <p:animEffect filter="fade" transition="in">
                                      <p:cBhvr>
                                        <p:cTn dur="1200"/>
                                        <p:tgtEl>
                                          <p:spTgt spid="714"/>
                                        </p:tgtEl>
                                      </p:cBhvr>
                                    </p:animEffect>
                                  </p:childTnLst>
                                </p:cTn>
                              </p:par>
                              <p:par>
                                <p:cTn fill="hold" nodeType="withEffect" presetClass="entr" presetID="10" presetSubtype="0">
                                  <p:stCondLst>
                                    <p:cond delay="0"/>
                                  </p:stCondLst>
                                  <p:childTnLst>
                                    <p:set>
                                      <p:cBhvr>
                                        <p:cTn dur="1" fill="hold">
                                          <p:stCondLst>
                                            <p:cond delay="0"/>
                                          </p:stCondLst>
                                        </p:cTn>
                                        <p:tgtEl>
                                          <p:spTgt spid="715"/>
                                        </p:tgtEl>
                                        <p:attrNameLst>
                                          <p:attrName>style.visibility</p:attrName>
                                        </p:attrNameLst>
                                      </p:cBhvr>
                                      <p:to>
                                        <p:strVal val="visible"/>
                                      </p:to>
                                    </p:set>
                                    <p:animEffect filter="fade" transition="in">
                                      <p:cBhvr>
                                        <p:cTn dur="1000"/>
                                        <p:tgtEl>
                                          <p:spTgt spid="71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0" name="Shape 720"/>
        <p:cNvGrpSpPr/>
        <p:nvPr/>
      </p:nvGrpSpPr>
      <p:grpSpPr>
        <a:xfrm>
          <a:off x="0" y="0"/>
          <a:ext cx="0" cy="0"/>
          <a:chOff x="0" y="0"/>
          <a:chExt cx="0" cy="0"/>
        </a:xfrm>
      </p:grpSpPr>
      <p:sp>
        <p:nvSpPr>
          <p:cNvPr id="721" name="Google Shape;721;p176"/>
          <p:cNvSpPr/>
          <p:nvPr/>
        </p:nvSpPr>
        <p:spPr>
          <a:xfrm>
            <a:off x="-125" y="2518400"/>
            <a:ext cx="9144000" cy="26250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2" name="Google Shape;722;p176"/>
          <p:cNvSpPr txBox="1"/>
          <p:nvPr/>
        </p:nvSpPr>
        <p:spPr>
          <a:xfrm>
            <a:off x="3828475" y="3009725"/>
            <a:ext cx="4091400" cy="1328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800">
                <a:solidFill>
                  <a:schemeClr val="lt1"/>
                </a:solidFill>
                <a:latin typeface="Open Sans"/>
                <a:ea typeface="Open Sans"/>
                <a:cs typeface="Open Sans"/>
                <a:sym typeface="Open Sans"/>
              </a:rPr>
              <a:t>IMPLICIT BIAS</a:t>
            </a:r>
            <a:endParaRPr b="1" sz="1800">
              <a:solidFill>
                <a:schemeClr val="lt1"/>
              </a:solidFill>
              <a:latin typeface="Open Sans"/>
              <a:ea typeface="Open Sans"/>
              <a:cs typeface="Open Sans"/>
              <a:sym typeface="Open Sans"/>
            </a:endParaRPr>
          </a:p>
          <a:p>
            <a:pPr indent="0" lvl="0" marL="0" rtl="0" algn="ctr">
              <a:spcBef>
                <a:spcPts val="1000"/>
              </a:spcBef>
              <a:spcAft>
                <a:spcPts val="1000"/>
              </a:spcAft>
              <a:buNone/>
            </a:pPr>
            <a:r>
              <a:rPr b="1" lang="en" sz="1600">
                <a:solidFill>
                  <a:schemeClr val="lt1"/>
                </a:solidFill>
                <a:latin typeface="Open Sans"/>
                <a:ea typeface="Open Sans"/>
                <a:cs typeface="Open Sans"/>
                <a:sym typeface="Open Sans"/>
              </a:rPr>
              <a:t> </a:t>
            </a:r>
            <a:r>
              <a:rPr lang="en" sz="1600">
                <a:solidFill>
                  <a:schemeClr val="lt1"/>
                </a:solidFill>
                <a:latin typeface="Open Sans"/>
                <a:ea typeface="Open Sans"/>
                <a:cs typeface="Open Sans"/>
                <a:sym typeface="Open Sans"/>
              </a:rPr>
              <a:t>A prejudice that turns into an action that is unconscious, it occurs outside our perceptive awareness</a:t>
            </a:r>
            <a:endParaRPr sz="1600">
              <a:solidFill>
                <a:schemeClr val="lt1"/>
              </a:solidFill>
              <a:latin typeface="Open Sans"/>
              <a:ea typeface="Open Sans"/>
              <a:cs typeface="Open Sans"/>
              <a:sym typeface="Open Sans"/>
            </a:endParaRPr>
          </a:p>
        </p:txBody>
      </p:sp>
      <p:sp>
        <p:nvSpPr>
          <p:cNvPr id="723" name="Google Shape;723;p176"/>
          <p:cNvSpPr txBox="1"/>
          <p:nvPr/>
        </p:nvSpPr>
        <p:spPr>
          <a:xfrm>
            <a:off x="3828475" y="777150"/>
            <a:ext cx="4091400" cy="1328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800">
                <a:latin typeface="Open Sans"/>
                <a:ea typeface="Open Sans"/>
                <a:cs typeface="Open Sans"/>
                <a:sym typeface="Open Sans"/>
              </a:rPr>
              <a:t>EXPLICIT BIAS</a:t>
            </a:r>
            <a:endParaRPr b="1" sz="1800">
              <a:latin typeface="Open Sans"/>
              <a:ea typeface="Open Sans"/>
              <a:cs typeface="Open Sans"/>
              <a:sym typeface="Open Sans"/>
            </a:endParaRPr>
          </a:p>
          <a:p>
            <a:pPr indent="0" lvl="0" marL="0" rtl="0" algn="ctr">
              <a:spcBef>
                <a:spcPts val="1000"/>
              </a:spcBef>
              <a:spcAft>
                <a:spcPts val="1000"/>
              </a:spcAft>
              <a:buNone/>
            </a:pPr>
            <a:r>
              <a:rPr lang="en" sz="1600">
                <a:latin typeface="Open Sans"/>
                <a:ea typeface="Open Sans"/>
                <a:cs typeface="Open Sans"/>
                <a:sym typeface="Open Sans"/>
              </a:rPr>
              <a:t>A prejudice that turns into an action that is conscious, it occurs within our perceptive awareness</a:t>
            </a:r>
            <a:endParaRPr sz="1600">
              <a:latin typeface="Open Sans"/>
              <a:ea typeface="Open Sans"/>
              <a:cs typeface="Open Sans"/>
              <a:sym typeface="Open Sans"/>
            </a:endParaRPr>
          </a:p>
        </p:txBody>
      </p:sp>
      <p:pic>
        <p:nvPicPr>
          <p:cNvPr id="724" name="Google Shape;724;p176"/>
          <p:cNvPicPr preferRelativeResize="0"/>
          <p:nvPr/>
        </p:nvPicPr>
        <p:blipFill rotWithShape="1">
          <a:blip r:embed="rId3">
            <a:alphaModFix/>
          </a:blip>
          <a:srcRect b="56232" l="0" r="0" t="0"/>
          <a:stretch/>
        </p:blipFill>
        <p:spPr>
          <a:xfrm>
            <a:off x="217175" y="999300"/>
            <a:ext cx="3611300" cy="1580600"/>
          </a:xfrm>
          <a:prstGeom prst="rect">
            <a:avLst/>
          </a:prstGeom>
          <a:noFill/>
          <a:ln>
            <a:noFill/>
          </a:ln>
        </p:spPr>
      </p:pic>
      <p:cxnSp>
        <p:nvCxnSpPr>
          <p:cNvPr id="725" name="Google Shape;725;p176"/>
          <p:cNvCxnSpPr/>
          <p:nvPr/>
        </p:nvCxnSpPr>
        <p:spPr>
          <a:xfrm>
            <a:off x="-10793" y="2518395"/>
            <a:ext cx="9159900" cy="12900"/>
          </a:xfrm>
          <a:prstGeom prst="straightConnector1">
            <a:avLst/>
          </a:prstGeom>
          <a:noFill/>
          <a:ln cap="flat" cmpd="sng" w="76200">
            <a:solidFill>
              <a:schemeClr val="dk1"/>
            </a:solidFill>
            <a:prstDash val="solid"/>
            <a:round/>
            <a:headEnd len="med" w="med" type="none"/>
            <a:tailEnd len="med" w="med" type="none"/>
          </a:ln>
        </p:spPr>
      </p:cxnSp>
      <p:sp>
        <p:nvSpPr>
          <p:cNvPr id="726" name="Google Shape;726;p176"/>
          <p:cNvSpPr/>
          <p:nvPr/>
        </p:nvSpPr>
        <p:spPr>
          <a:xfrm>
            <a:off x="1064544" y="2727232"/>
            <a:ext cx="1930425" cy="1580600"/>
          </a:xfrm>
          <a:custGeom>
            <a:rect b="b" l="l" r="r" t="t"/>
            <a:pathLst>
              <a:path extrusionOk="0" h="63224" w="77217">
                <a:moveTo>
                  <a:pt x="0" y="518"/>
                </a:moveTo>
                <a:lnTo>
                  <a:pt x="12438" y="29021"/>
                </a:lnTo>
                <a:lnTo>
                  <a:pt x="18657" y="29539"/>
                </a:lnTo>
                <a:lnTo>
                  <a:pt x="33167" y="63224"/>
                </a:lnTo>
                <a:lnTo>
                  <a:pt x="50269" y="45604"/>
                </a:lnTo>
                <a:lnTo>
                  <a:pt x="57006" y="20211"/>
                </a:lnTo>
                <a:lnTo>
                  <a:pt x="74108" y="11401"/>
                </a:lnTo>
                <a:lnTo>
                  <a:pt x="77217" y="0"/>
                </a:lnTo>
              </a:path>
            </a:pathLst>
          </a:custGeom>
          <a:noFill/>
          <a:ln cap="flat" cmpd="sng" w="114300">
            <a:solidFill>
              <a:schemeClr val="lt1"/>
            </a:solidFill>
            <a:prstDash val="solid"/>
            <a:round/>
            <a:headEnd len="med" w="med" type="none"/>
            <a:tailEnd len="med" w="med" type="none"/>
          </a:ln>
        </p:spPr>
      </p:sp>
      <p:pic>
        <p:nvPicPr>
          <p:cNvPr id="727" name="Google Shape;727;p176"/>
          <p:cNvPicPr preferRelativeResize="0"/>
          <p:nvPr/>
        </p:nvPicPr>
        <p:blipFill>
          <a:blip r:embed="rId4">
            <a:alphaModFix/>
          </a:blip>
          <a:stretch>
            <a:fillRect/>
          </a:stretch>
        </p:blipFill>
        <p:spPr>
          <a:xfrm>
            <a:off x="7045531" y="4348234"/>
            <a:ext cx="1930427" cy="64730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1">
                                  <p:stCondLst>
                                    <p:cond delay="0"/>
                                  </p:stCondLst>
                                  <p:childTnLst>
                                    <p:set>
                                      <p:cBhvr>
                                        <p:cTn dur="1" fill="hold">
                                          <p:stCondLst>
                                            <p:cond delay="0"/>
                                          </p:stCondLst>
                                        </p:cTn>
                                        <p:tgtEl>
                                          <p:spTgt spid="726"/>
                                        </p:tgtEl>
                                        <p:attrNameLst>
                                          <p:attrName>style.visibility</p:attrName>
                                        </p:attrNameLst>
                                      </p:cBhvr>
                                      <p:to>
                                        <p:strVal val="visible"/>
                                      </p:to>
                                    </p:set>
                                    <p:anim calcmode="lin" valueType="num">
                                      <p:cBhvr additive="base">
                                        <p:cTn dur="1000"/>
                                        <p:tgtEl>
                                          <p:spTgt spid="726"/>
                                        </p:tgtEl>
                                        <p:attrNameLst>
                                          <p:attrName>ppt_y</p:attrName>
                                        </p:attrNameLst>
                                      </p:cBhvr>
                                      <p:tavLst>
                                        <p:tav fmla="" tm="0">
                                          <p:val>
                                            <p:strVal val="#ppt_y-1"/>
                                          </p:val>
                                        </p:tav>
                                        <p:tav fmla="" tm="100000">
                                          <p:val>
                                            <p:strVal val="#ppt_y"/>
                                          </p:val>
                                        </p:tav>
                                      </p:tavLst>
                                    </p:anim>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722"/>
                                        </p:tgtEl>
                                        <p:attrNameLst>
                                          <p:attrName>style.visibility</p:attrName>
                                        </p:attrNameLst>
                                      </p:cBhvr>
                                      <p:to>
                                        <p:strVal val="visible"/>
                                      </p:to>
                                    </p:set>
                                    <p:animEffect filter="fade" transition="in">
                                      <p:cBhvr>
                                        <p:cTn dur="1000"/>
                                        <p:tgtEl>
                                          <p:spTgt spid="72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724"/>
                                        </p:tgtEl>
                                        <p:attrNameLst>
                                          <p:attrName>style.visibility</p:attrName>
                                        </p:attrNameLst>
                                      </p:cBhvr>
                                      <p:to>
                                        <p:strVal val="visible"/>
                                      </p:to>
                                    </p:set>
                                    <p:anim calcmode="lin" valueType="num">
                                      <p:cBhvr additive="base">
                                        <p:cTn dur="1000"/>
                                        <p:tgtEl>
                                          <p:spTgt spid="724"/>
                                        </p:tgtEl>
                                        <p:attrNameLst>
                                          <p:attrName>ppt_y</p:attrName>
                                        </p:attrNameLst>
                                      </p:cBhvr>
                                      <p:tavLst>
                                        <p:tav fmla="" tm="0">
                                          <p:val>
                                            <p:strVal val="#ppt_y+1"/>
                                          </p:val>
                                        </p:tav>
                                        <p:tav fmla="" tm="100000">
                                          <p:val>
                                            <p:strVal val="#ppt_y"/>
                                          </p:val>
                                        </p:tav>
                                      </p:tavLst>
                                    </p:anim>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723"/>
                                        </p:tgtEl>
                                        <p:attrNameLst>
                                          <p:attrName>style.visibility</p:attrName>
                                        </p:attrNameLst>
                                      </p:cBhvr>
                                      <p:to>
                                        <p:strVal val="visible"/>
                                      </p:to>
                                    </p:set>
                                    <p:animEffect filter="fade" transition="in">
                                      <p:cBhvr>
                                        <p:cTn dur="1000"/>
                                        <p:tgtEl>
                                          <p:spTgt spid="72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1" name="Shape 731"/>
        <p:cNvGrpSpPr/>
        <p:nvPr/>
      </p:nvGrpSpPr>
      <p:grpSpPr>
        <a:xfrm>
          <a:off x="0" y="0"/>
          <a:ext cx="0" cy="0"/>
          <a:chOff x="0" y="0"/>
          <a:chExt cx="0" cy="0"/>
        </a:xfrm>
      </p:grpSpPr>
      <p:pic>
        <p:nvPicPr>
          <p:cNvPr id="732" name="Google Shape;732;p177"/>
          <p:cNvPicPr preferRelativeResize="0"/>
          <p:nvPr/>
        </p:nvPicPr>
        <p:blipFill>
          <a:blip r:embed="rId3">
            <a:alphaModFix/>
          </a:blip>
          <a:stretch>
            <a:fillRect/>
          </a:stretch>
        </p:blipFill>
        <p:spPr>
          <a:xfrm>
            <a:off x="4960925" y="796375"/>
            <a:ext cx="3981000" cy="3981000"/>
          </a:xfrm>
          <a:prstGeom prst="rect">
            <a:avLst/>
          </a:prstGeom>
          <a:noFill/>
          <a:ln>
            <a:noFill/>
          </a:ln>
        </p:spPr>
      </p:pic>
      <p:sp>
        <p:nvSpPr>
          <p:cNvPr id="733" name="Google Shape;733;p177"/>
          <p:cNvSpPr txBox="1"/>
          <p:nvPr>
            <p:ph idx="4294967295" type="title"/>
          </p:nvPr>
        </p:nvSpPr>
        <p:spPr>
          <a:xfrm>
            <a:off x="311700" y="4742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990"/>
              <a:buFont typeface="Arial"/>
              <a:buNone/>
            </a:pPr>
            <a:r>
              <a:rPr lang="en" sz="2500">
                <a:latin typeface="IBM Plex Sans"/>
                <a:ea typeface="IBM Plex Sans"/>
                <a:cs typeface="IBM Plex Sans"/>
                <a:sym typeface="IBM Plex Sans"/>
              </a:rPr>
              <a:t>Some </a:t>
            </a:r>
            <a:r>
              <a:rPr lang="en" sz="2500">
                <a:solidFill>
                  <a:srgbClr val="E4002C"/>
                </a:solidFill>
                <a:latin typeface="IBM Plex Sans"/>
                <a:ea typeface="IBM Plex Sans"/>
                <a:cs typeface="IBM Plex Sans"/>
                <a:sym typeface="IBM Plex Sans"/>
              </a:rPr>
              <a:t>examples of </a:t>
            </a:r>
            <a:r>
              <a:rPr lang="en" sz="2500">
                <a:solidFill>
                  <a:srgbClr val="E4002C"/>
                </a:solidFill>
              </a:rPr>
              <a:t>“</a:t>
            </a:r>
            <a:r>
              <a:rPr lang="en" sz="2500">
                <a:solidFill>
                  <a:srgbClr val="E4002C"/>
                </a:solidFill>
                <a:latin typeface="IBM Plex Sans"/>
                <a:ea typeface="IBM Plex Sans"/>
                <a:cs typeface="IBM Plex Sans"/>
                <a:sym typeface="IBM Plex Sans"/>
              </a:rPr>
              <a:t>bias</a:t>
            </a:r>
            <a:r>
              <a:rPr lang="en" sz="2500">
                <a:solidFill>
                  <a:srgbClr val="E4002C"/>
                </a:solidFill>
              </a:rPr>
              <a:t>”</a:t>
            </a:r>
            <a:r>
              <a:rPr lang="en" sz="2500">
                <a:solidFill>
                  <a:srgbClr val="E4002C"/>
                </a:solidFill>
                <a:latin typeface="IBM Plex Sans"/>
                <a:ea typeface="IBM Plex Sans"/>
                <a:cs typeface="IBM Plex Sans"/>
                <a:sym typeface="IBM Plex Sans"/>
              </a:rPr>
              <a:t> </a:t>
            </a:r>
            <a:r>
              <a:rPr lang="en" sz="2500">
                <a:latin typeface="IBM Plex Sans"/>
                <a:ea typeface="IBM Plex Sans"/>
                <a:cs typeface="IBM Plex Sans"/>
                <a:sym typeface="IBM Plex Sans"/>
              </a:rPr>
              <a:t>in </a:t>
            </a:r>
            <a:r>
              <a:rPr lang="en" sz="2500"/>
              <a:t>peer review</a:t>
            </a:r>
            <a:endParaRPr sz="2500">
              <a:latin typeface="IBM Plex Sans"/>
              <a:ea typeface="IBM Plex Sans"/>
              <a:cs typeface="IBM Plex Sans"/>
              <a:sym typeface="IBM Plex Sans"/>
            </a:endParaRPr>
          </a:p>
        </p:txBody>
      </p:sp>
      <p:sp>
        <p:nvSpPr>
          <p:cNvPr id="734" name="Google Shape;734;p177"/>
          <p:cNvSpPr txBox="1"/>
          <p:nvPr>
            <p:ph idx="4294967295" type="body"/>
          </p:nvPr>
        </p:nvSpPr>
        <p:spPr>
          <a:xfrm>
            <a:off x="271250" y="1246325"/>
            <a:ext cx="4852200" cy="3531000"/>
          </a:xfrm>
          <a:prstGeom prst="rect">
            <a:avLst/>
          </a:prstGeom>
        </p:spPr>
        <p:txBody>
          <a:bodyPr anchorCtr="0" anchor="t" bIns="91425" lIns="91425" spcFirstLastPara="1" rIns="91425" wrap="square" tIns="91425">
            <a:normAutofit lnSpcReduction="10000"/>
          </a:bodyPr>
          <a:lstStyle/>
          <a:p>
            <a:pPr indent="-342900" lvl="0" marL="457200" rtl="0" algn="l">
              <a:lnSpc>
                <a:spcPct val="115000"/>
              </a:lnSpc>
              <a:spcBef>
                <a:spcPts val="0"/>
              </a:spcBef>
              <a:spcAft>
                <a:spcPts val="0"/>
              </a:spcAft>
              <a:buClr>
                <a:srgbClr val="E4002C"/>
              </a:buClr>
              <a:buSzPts val="1800"/>
              <a:buChar char="๏"/>
            </a:pPr>
            <a:r>
              <a:rPr lang="en"/>
              <a:t>Reputation</a:t>
            </a:r>
            <a:endParaRPr/>
          </a:p>
          <a:p>
            <a:pPr indent="-342900" lvl="0" marL="457200" rtl="0" algn="l">
              <a:lnSpc>
                <a:spcPct val="115000"/>
              </a:lnSpc>
              <a:spcBef>
                <a:spcPts val="1000"/>
              </a:spcBef>
              <a:spcAft>
                <a:spcPts val="0"/>
              </a:spcAft>
              <a:buClr>
                <a:srgbClr val="E4002C"/>
              </a:buClr>
              <a:buSzPts val="1800"/>
              <a:buChar char="๏"/>
            </a:pPr>
            <a:r>
              <a:rPr lang="en"/>
              <a:t>Ethnicity &amp; race </a:t>
            </a:r>
            <a:endParaRPr/>
          </a:p>
          <a:p>
            <a:pPr indent="-342900" lvl="0" marL="457200" rtl="0" algn="l">
              <a:lnSpc>
                <a:spcPct val="115000"/>
              </a:lnSpc>
              <a:spcBef>
                <a:spcPts val="1000"/>
              </a:spcBef>
              <a:spcAft>
                <a:spcPts val="0"/>
              </a:spcAft>
              <a:buClr>
                <a:srgbClr val="E4002C"/>
              </a:buClr>
              <a:buSzPts val="1800"/>
              <a:buChar char="๏"/>
            </a:pPr>
            <a:r>
              <a:rPr lang="en"/>
              <a:t>Gender </a:t>
            </a:r>
            <a:endParaRPr/>
          </a:p>
          <a:p>
            <a:pPr indent="-342900" lvl="0" marL="457200" rtl="0" algn="l">
              <a:lnSpc>
                <a:spcPct val="115000"/>
              </a:lnSpc>
              <a:spcBef>
                <a:spcPts val="1000"/>
              </a:spcBef>
              <a:spcAft>
                <a:spcPts val="0"/>
              </a:spcAft>
              <a:buClr>
                <a:srgbClr val="E4002C"/>
              </a:buClr>
              <a:buSzPts val="1800"/>
              <a:buChar char="๏"/>
            </a:pPr>
            <a:r>
              <a:rPr lang="en"/>
              <a:t>Primary language and writing style </a:t>
            </a:r>
            <a:endParaRPr/>
          </a:p>
          <a:p>
            <a:pPr indent="-342900" lvl="0" marL="457200" rtl="0" algn="l">
              <a:lnSpc>
                <a:spcPct val="115000"/>
              </a:lnSpc>
              <a:spcBef>
                <a:spcPts val="1000"/>
              </a:spcBef>
              <a:spcAft>
                <a:spcPts val="0"/>
              </a:spcAft>
              <a:buClr>
                <a:srgbClr val="E4002C"/>
              </a:buClr>
              <a:buSzPts val="1800"/>
              <a:buChar char="๏"/>
            </a:pPr>
            <a:r>
              <a:rPr lang="en"/>
              <a:t>Reputation of author’s institution</a:t>
            </a:r>
            <a:endParaRPr/>
          </a:p>
          <a:p>
            <a:pPr indent="-342900" lvl="0" marL="457200" rtl="0" algn="l">
              <a:lnSpc>
                <a:spcPct val="115000"/>
              </a:lnSpc>
              <a:spcBef>
                <a:spcPts val="1000"/>
              </a:spcBef>
              <a:spcAft>
                <a:spcPts val="0"/>
              </a:spcAft>
              <a:buClr>
                <a:srgbClr val="E4002C"/>
              </a:buClr>
              <a:buSzPts val="1800"/>
              <a:buChar char="๏"/>
            </a:pPr>
            <a:r>
              <a:rPr lang="en"/>
              <a:t>Country of origin of author’s institution</a:t>
            </a:r>
            <a:endParaRPr/>
          </a:p>
          <a:p>
            <a:pPr indent="-342900" lvl="0" marL="457200" rtl="0" algn="l">
              <a:lnSpc>
                <a:spcPct val="115000"/>
              </a:lnSpc>
              <a:spcBef>
                <a:spcPts val="1000"/>
              </a:spcBef>
              <a:spcAft>
                <a:spcPts val="0"/>
              </a:spcAft>
              <a:buClr>
                <a:srgbClr val="E4002C"/>
              </a:buClr>
              <a:buSzPts val="1800"/>
              <a:buChar char="๏"/>
            </a:pPr>
            <a:r>
              <a:rPr lang="en"/>
              <a:t>Number of authors on the manuscript</a:t>
            </a:r>
            <a:endParaRPr/>
          </a:p>
          <a:p>
            <a:pPr indent="-342900" lvl="0" marL="457200" rtl="0" algn="l">
              <a:lnSpc>
                <a:spcPct val="115000"/>
              </a:lnSpc>
              <a:spcBef>
                <a:spcPts val="1000"/>
              </a:spcBef>
              <a:spcAft>
                <a:spcPts val="1000"/>
              </a:spcAft>
              <a:buClr>
                <a:srgbClr val="E4002C"/>
              </a:buClr>
              <a:buSzPts val="1800"/>
              <a:buChar char="๏"/>
            </a:pPr>
            <a:r>
              <a:rPr lang="en"/>
              <a:t>Scholarly record &amp; career stage</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34"/>
                                        </p:tgtEl>
                                        <p:attrNameLst>
                                          <p:attrName>style.visibility</p:attrName>
                                        </p:attrNameLst>
                                      </p:cBhvr>
                                      <p:to>
                                        <p:strVal val="visible"/>
                                      </p:to>
                                    </p:set>
                                    <p:animEffect filter="fade" transition="in">
                                      <p:cBhvr>
                                        <p:cTn dur="1000"/>
                                        <p:tgtEl>
                                          <p:spTgt spid="73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8" name="Shape 738"/>
        <p:cNvGrpSpPr/>
        <p:nvPr/>
      </p:nvGrpSpPr>
      <p:grpSpPr>
        <a:xfrm>
          <a:off x="0" y="0"/>
          <a:ext cx="0" cy="0"/>
          <a:chOff x="0" y="0"/>
          <a:chExt cx="0" cy="0"/>
        </a:xfrm>
      </p:grpSpPr>
      <p:sp>
        <p:nvSpPr>
          <p:cNvPr id="739" name="Google Shape;739;p17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STEP 1: </a:t>
            </a:r>
            <a:r>
              <a:rPr lang="en">
                <a:solidFill>
                  <a:srgbClr val="E4002C"/>
                </a:solidFill>
              </a:rPr>
              <a:t>Reflect</a:t>
            </a:r>
            <a:r>
              <a:rPr lang="en"/>
              <a:t> on personal bias</a:t>
            </a:r>
            <a:endParaRPr/>
          </a:p>
        </p:txBody>
      </p:sp>
      <p:pic>
        <p:nvPicPr>
          <p:cNvPr id="740" name="Google Shape;740;p178"/>
          <p:cNvPicPr preferRelativeResize="0"/>
          <p:nvPr/>
        </p:nvPicPr>
        <p:blipFill>
          <a:blip r:embed="rId3">
            <a:alphaModFix/>
          </a:blip>
          <a:stretch>
            <a:fillRect/>
          </a:stretch>
        </p:blipFill>
        <p:spPr>
          <a:xfrm>
            <a:off x="1198288" y="1298553"/>
            <a:ext cx="6747401" cy="2499493"/>
          </a:xfrm>
          <a:prstGeom prst="rect">
            <a:avLst/>
          </a:prstGeom>
          <a:noFill/>
          <a:ln>
            <a:noFill/>
          </a:ln>
        </p:spPr>
      </p:pic>
      <p:sp>
        <p:nvSpPr>
          <p:cNvPr id="741" name="Google Shape;741;p178"/>
          <p:cNvSpPr txBox="1"/>
          <p:nvPr/>
        </p:nvSpPr>
        <p:spPr>
          <a:xfrm>
            <a:off x="311697" y="4078882"/>
            <a:ext cx="68382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IBM Plex Sans"/>
                <a:ea typeface="IBM Plex Sans"/>
                <a:cs typeface="IBM Plex Sans"/>
                <a:sym typeface="IBM Plex Sans"/>
              </a:rPr>
              <a:t>Source:</a:t>
            </a:r>
            <a:r>
              <a:rPr lang="en" sz="1100">
                <a:latin typeface="IBM Plex Sans"/>
                <a:ea typeface="IBM Plex Sans"/>
                <a:cs typeface="IBM Plex Sans"/>
                <a:sym typeface="IBM Plex Sans"/>
              </a:rPr>
              <a:t> Foster, Antoinette, Hindle, Samantha, Murphy, Katrina M., &amp; Saderi, Daniela. (2021). Open Reviewers Bias Reflection Guide. Zenodo. </a:t>
            </a:r>
            <a:r>
              <a:rPr lang="en" sz="1100" u="sng">
                <a:solidFill>
                  <a:schemeClr val="hlink"/>
                </a:solidFill>
                <a:latin typeface="IBM Plex Sans"/>
                <a:ea typeface="IBM Plex Sans"/>
                <a:cs typeface="IBM Plex Sans"/>
                <a:sym typeface="IBM Plex Sans"/>
                <a:hlinkClick r:id="rId4"/>
              </a:rPr>
              <a:t>https://doi.org/10.5281/zenodo.5484051</a:t>
            </a:r>
            <a:r>
              <a:rPr lang="en" sz="1100">
                <a:latin typeface="IBM Plex Sans"/>
                <a:ea typeface="IBM Plex Sans"/>
                <a:cs typeface="IBM Plex Sans"/>
                <a:sym typeface="IBM Plex Sans"/>
              </a:rPr>
              <a:t> </a:t>
            </a:r>
            <a:endParaRPr sz="1100">
              <a:solidFill>
                <a:srgbClr val="E4002C"/>
              </a:solidFill>
              <a:latin typeface="IBM Plex Sans"/>
              <a:ea typeface="IBM Plex Sans"/>
              <a:cs typeface="IBM Plex Sans"/>
              <a:sym typeface="IBM Plex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40"/>
                                        </p:tgtEl>
                                        <p:attrNameLst>
                                          <p:attrName>style.visibility</p:attrName>
                                        </p:attrNameLst>
                                      </p:cBhvr>
                                      <p:to>
                                        <p:strVal val="visible"/>
                                      </p:to>
                                    </p:set>
                                    <p:animEffect filter="fade" transition="in">
                                      <p:cBhvr>
                                        <p:cTn dur="1000"/>
                                        <p:tgtEl>
                                          <p:spTgt spid="740"/>
                                        </p:tgtEl>
                                      </p:cBhvr>
                                    </p:animEffect>
                                  </p:childTnLst>
                                </p:cTn>
                              </p:par>
                              <p:par>
                                <p:cTn fill="hold" nodeType="withEffect" presetClass="entr" presetID="10" presetSubtype="0">
                                  <p:stCondLst>
                                    <p:cond delay="0"/>
                                  </p:stCondLst>
                                  <p:childTnLst>
                                    <p:set>
                                      <p:cBhvr>
                                        <p:cTn dur="1" fill="hold">
                                          <p:stCondLst>
                                            <p:cond delay="0"/>
                                          </p:stCondLst>
                                        </p:cTn>
                                        <p:tgtEl>
                                          <p:spTgt spid="741"/>
                                        </p:tgtEl>
                                        <p:attrNameLst>
                                          <p:attrName>style.visibility</p:attrName>
                                        </p:attrNameLst>
                                      </p:cBhvr>
                                      <p:to>
                                        <p:strVal val="visible"/>
                                      </p:to>
                                    </p:set>
                                    <p:animEffect filter="fade" transition="in">
                                      <p:cBhvr>
                                        <p:cTn dur="1000"/>
                                        <p:tgtEl>
                                          <p:spTgt spid="74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5" name="Shape 745"/>
        <p:cNvGrpSpPr/>
        <p:nvPr/>
      </p:nvGrpSpPr>
      <p:grpSpPr>
        <a:xfrm>
          <a:off x="0" y="0"/>
          <a:ext cx="0" cy="0"/>
          <a:chOff x="0" y="0"/>
          <a:chExt cx="0" cy="0"/>
        </a:xfrm>
      </p:grpSpPr>
      <p:sp>
        <p:nvSpPr>
          <p:cNvPr id="746" name="Google Shape;746;p17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Example of a “biased statement”</a:t>
            </a:r>
            <a:endParaRPr/>
          </a:p>
        </p:txBody>
      </p:sp>
      <p:sp>
        <p:nvSpPr>
          <p:cNvPr id="747" name="Google Shape;747;p179"/>
          <p:cNvSpPr/>
          <p:nvPr/>
        </p:nvSpPr>
        <p:spPr>
          <a:xfrm>
            <a:off x="266550" y="1129500"/>
            <a:ext cx="8610900" cy="1647000"/>
          </a:xfrm>
          <a:prstGeom prst="roundRect">
            <a:avLst>
              <a:gd fmla="val 16667" name="adj"/>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400"/>
              </a:spcAft>
              <a:buNone/>
            </a:pPr>
            <a:r>
              <a:rPr lang="en" sz="2150">
                <a:latin typeface="IBM Plex Sans"/>
                <a:ea typeface="IBM Plex Sans"/>
                <a:cs typeface="IBM Plex Sans"/>
                <a:sym typeface="IBM Plex Sans"/>
              </a:rPr>
              <a:t>The senior author is at a late stage of their career and therefore is likely to be very experienced. Knowing this helps me feel more confident in the accuracy and reliability of the data and conclusions.</a:t>
            </a:r>
            <a:endParaRPr sz="2150">
              <a:latin typeface="IBM Plex Sans"/>
              <a:ea typeface="IBM Plex Sans"/>
              <a:cs typeface="IBM Plex Sans"/>
              <a:sym typeface="IBM Plex Sans"/>
            </a:endParaRPr>
          </a:p>
        </p:txBody>
      </p:sp>
      <p:pic>
        <p:nvPicPr>
          <p:cNvPr id="748" name="Google Shape;748;p179"/>
          <p:cNvPicPr preferRelativeResize="0"/>
          <p:nvPr/>
        </p:nvPicPr>
        <p:blipFill rotWithShape="1">
          <a:blip r:embed="rId3">
            <a:alphaModFix/>
          </a:blip>
          <a:srcRect b="0" l="0" r="0" t="27007"/>
          <a:stretch/>
        </p:blipFill>
        <p:spPr>
          <a:xfrm>
            <a:off x="1812236" y="2928900"/>
            <a:ext cx="5519524" cy="14924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0" name="Shape 540"/>
        <p:cNvGrpSpPr/>
        <p:nvPr/>
      </p:nvGrpSpPr>
      <p:grpSpPr>
        <a:xfrm>
          <a:off x="0" y="0"/>
          <a:ext cx="0" cy="0"/>
          <a:chOff x="0" y="0"/>
          <a:chExt cx="0" cy="0"/>
        </a:xfrm>
      </p:grpSpPr>
      <p:sp>
        <p:nvSpPr>
          <p:cNvPr id="541" name="Google Shape;541;p162"/>
          <p:cNvSpPr txBox="1"/>
          <p:nvPr/>
        </p:nvSpPr>
        <p:spPr>
          <a:xfrm>
            <a:off x="247100" y="892875"/>
            <a:ext cx="4045200" cy="1316100"/>
          </a:xfrm>
          <a:prstGeom prst="rect">
            <a:avLst/>
          </a:prstGeom>
          <a:noFill/>
          <a:ln>
            <a:noFill/>
          </a:ln>
        </p:spPr>
        <p:txBody>
          <a:bodyPr anchorCtr="0" anchor="b" bIns="91425" lIns="91425" spcFirstLastPara="1" rIns="91425" wrap="square" tIns="91425">
            <a:noAutofit/>
          </a:bodyPr>
          <a:lstStyle/>
          <a:p>
            <a:pPr indent="0" lvl="0" marL="0" rtl="0" algn="ctr">
              <a:spcBef>
                <a:spcPts val="0"/>
              </a:spcBef>
              <a:spcAft>
                <a:spcPts val="0"/>
              </a:spcAft>
              <a:buNone/>
            </a:pPr>
            <a:r>
              <a:rPr lang="en" sz="3300">
                <a:solidFill>
                  <a:srgbClr val="E4002C"/>
                </a:solidFill>
                <a:latin typeface="IBM Plex Sans"/>
                <a:ea typeface="IBM Plex Sans"/>
                <a:cs typeface="IBM Plex Sans"/>
                <a:sym typeface="IBM Plex Sans"/>
              </a:rPr>
              <a:t>Technical</a:t>
            </a:r>
            <a:endParaRPr sz="3300">
              <a:solidFill>
                <a:srgbClr val="E4002C"/>
              </a:solidFill>
              <a:latin typeface="IBM Plex Sans"/>
              <a:ea typeface="IBM Plex Sans"/>
              <a:cs typeface="IBM Plex Sans"/>
              <a:sym typeface="IBM Plex Sans"/>
            </a:endParaRPr>
          </a:p>
          <a:p>
            <a:pPr indent="0" lvl="0" marL="0" rtl="0" algn="ctr">
              <a:spcBef>
                <a:spcPts val="0"/>
              </a:spcBef>
              <a:spcAft>
                <a:spcPts val="0"/>
              </a:spcAft>
              <a:buNone/>
            </a:pPr>
            <a:r>
              <a:rPr lang="en" sz="3300">
                <a:solidFill>
                  <a:srgbClr val="131313"/>
                </a:solidFill>
                <a:latin typeface="IBM Plex Sans"/>
                <a:ea typeface="IBM Plex Sans"/>
                <a:cs typeface="IBM Plex Sans"/>
                <a:sym typeface="IBM Plex Sans"/>
              </a:rPr>
              <a:t>Guidelines</a:t>
            </a:r>
            <a:r>
              <a:rPr lang="en" sz="3300">
                <a:solidFill>
                  <a:srgbClr val="000000"/>
                </a:solidFill>
                <a:latin typeface="IBM Plex Sans"/>
                <a:ea typeface="IBM Plex Sans"/>
                <a:cs typeface="IBM Plex Sans"/>
                <a:sym typeface="IBM Plex Sans"/>
              </a:rPr>
              <a:t> </a:t>
            </a:r>
            <a:endParaRPr sz="3300">
              <a:solidFill>
                <a:srgbClr val="E4002C"/>
              </a:solidFill>
              <a:latin typeface="IBM Plex Sans"/>
              <a:ea typeface="IBM Plex Sans"/>
              <a:cs typeface="IBM Plex Sans"/>
              <a:sym typeface="IBM Plex Sans"/>
            </a:endParaRPr>
          </a:p>
        </p:txBody>
      </p:sp>
      <p:sp>
        <p:nvSpPr>
          <p:cNvPr id="542" name="Google Shape;542;p162"/>
          <p:cNvSpPr txBox="1"/>
          <p:nvPr/>
        </p:nvSpPr>
        <p:spPr>
          <a:xfrm>
            <a:off x="4568950" y="-16500"/>
            <a:ext cx="4424100" cy="4566900"/>
          </a:xfrm>
          <a:prstGeom prst="rect">
            <a:avLst/>
          </a:prstGeom>
          <a:noFill/>
          <a:ln>
            <a:noFill/>
          </a:ln>
        </p:spPr>
        <p:txBody>
          <a:bodyPr anchorCtr="0" anchor="ctr" bIns="91425" lIns="91425" spcFirstLastPara="1" rIns="91425" wrap="square" tIns="91425">
            <a:noAutofit/>
          </a:bodyPr>
          <a:lstStyle/>
          <a:p>
            <a:pPr indent="-317500" lvl="0" marL="457200" rtl="0" algn="l">
              <a:lnSpc>
                <a:spcPct val="115000"/>
              </a:lnSpc>
              <a:spcBef>
                <a:spcPts val="0"/>
              </a:spcBef>
              <a:spcAft>
                <a:spcPts val="0"/>
              </a:spcAft>
              <a:buClr>
                <a:srgbClr val="E4002C"/>
              </a:buClr>
              <a:buSzPts val="1400"/>
              <a:buFont typeface="IBM Plex Sans"/>
              <a:buChar char="●"/>
            </a:pPr>
            <a:r>
              <a:rPr lang="en">
                <a:solidFill>
                  <a:srgbClr val="000000"/>
                </a:solidFill>
                <a:latin typeface="IBM Plex Sans"/>
                <a:ea typeface="IBM Plex Sans"/>
                <a:cs typeface="IBM Plex Sans"/>
                <a:sym typeface="IBM Plex Sans"/>
              </a:rPr>
              <a:t>Stay muted unless speaking to cut down on background noise</a:t>
            </a:r>
            <a:endParaRPr>
              <a:solidFill>
                <a:srgbClr val="000000"/>
              </a:solidFill>
              <a:latin typeface="IBM Plex Sans"/>
              <a:ea typeface="IBM Plex Sans"/>
              <a:cs typeface="IBM Plex Sans"/>
              <a:sym typeface="IBM Plex Sans"/>
            </a:endParaRPr>
          </a:p>
          <a:p>
            <a:pPr indent="-317500" lvl="0" marL="457200" rtl="0" algn="l">
              <a:lnSpc>
                <a:spcPct val="115000"/>
              </a:lnSpc>
              <a:spcBef>
                <a:spcPts val="1000"/>
              </a:spcBef>
              <a:spcAft>
                <a:spcPts val="0"/>
              </a:spcAft>
              <a:buClr>
                <a:srgbClr val="E4002C"/>
              </a:buClr>
              <a:buSzPts val="1400"/>
              <a:buFont typeface="IBM Plex Sans"/>
              <a:buChar char="●"/>
            </a:pPr>
            <a:r>
              <a:rPr lang="en">
                <a:solidFill>
                  <a:srgbClr val="000000"/>
                </a:solidFill>
                <a:latin typeface="IBM Plex Sans"/>
                <a:ea typeface="IBM Plex Sans"/>
                <a:cs typeface="IBM Plex Sans"/>
                <a:sym typeface="IBM Plex Sans"/>
              </a:rPr>
              <a:t>Ask questions at any time by using the raise hand function and unmuting or typing in the chat</a:t>
            </a:r>
            <a:endParaRPr>
              <a:solidFill>
                <a:srgbClr val="000000"/>
              </a:solidFill>
              <a:latin typeface="IBM Plex Sans"/>
              <a:ea typeface="IBM Plex Sans"/>
              <a:cs typeface="IBM Plex Sans"/>
              <a:sym typeface="IBM Plex Sans"/>
            </a:endParaRPr>
          </a:p>
          <a:p>
            <a:pPr indent="-317500" lvl="0" marL="457200" rtl="0" algn="l">
              <a:lnSpc>
                <a:spcPct val="115000"/>
              </a:lnSpc>
              <a:spcBef>
                <a:spcPts val="1000"/>
              </a:spcBef>
              <a:spcAft>
                <a:spcPts val="0"/>
              </a:spcAft>
              <a:buClr>
                <a:srgbClr val="E4002C"/>
              </a:buClr>
              <a:buSzPts val="1400"/>
              <a:buFont typeface="IBM Plex Sans"/>
              <a:buChar char="●"/>
            </a:pPr>
            <a:r>
              <a:rPr lang="en">
                <a:solidFill>
                  <a:srgbClr val="000000"/>
                </a:solidFill>
                <a:latin typeface="IBM Plex Sans"/>
                <a:ea typeface="IBM Plex Sans"/>
                <a:cs typeface="IBM Plex Sans"/>
                <a:sym typeface="IBM Plex Sans"/>
              </a:rPr>
              <a:t>Try to speak slowly and clearly</a:t>
            </a:r>
            <a:endParaRPr>
              <a:solidFill>
                <a:srgbClr val="000000"/>
              </a:solidFill>
              <a:latin typeface="IBM Plex Sans"/>
              <a:ea typeface="IBM Plex Sans"/>
              <a:cs typeface="IBM Plex Sans"/>
              <a:sym typeface="IBM Plex Sans"/>
            </a:endParaRPr>
          </a:p>
          <a:p>
            <a:pPr indent="-317500" lvl="0" marL="457200" rtl="0" algn="l">
              <a:lnSpc>
                <a:spcPct val="115000"/>
              </a:lnSpc>
              <a:spcBef>
                <a:spcPts val="1000"/>
              </a:spcBef>
              <a:spcAft>
                <a:spcPts val="0"/>
              </a:spcAft>
              <a:buClr>
                <a:srgbClr val="E4002C"/>
              </a:buClr>
              <a:buSzPts val="1400"/>
              <a:buFont typeface="IBM Plex Sans"/>
              <a:buChar char="●"/>
            </a:pPr>
            <a:r>
              <a:rPr lang="en">
                <a:solidFill>
                  <a:srgbClr val="000000"/>
                </a:solidFill>
                <a:latin typeface="IBM Plex Sans"/>
                <a:ea typeface="IBM Plex Sans"/>
                <a:cs typeface="IBM Plex Sans"/>
                <a:sym typeface="IBM Plex Sans"/>
              </a:rPr>
              <a:t>Captions are available (CC button)</a:t>
            </a:r>
            <a:endParaRPr>
              <a:solidFill>
                <a:srgbClr val="000000"/>
              </a:solidFill>
              <a:latin typeface="IBM Plex Sans"/>
              <a:ea typeface="IBM Plex Sans"/>
              <a:cs typeface="IBM Plex Sans"/>
              <a:sym typeface="IBM Plex Sans"/>
            </a:endParaRPr>
          </a:p>
          <a:p>
            <a:pPr indent="-317500" lvl="0" marL="457200" rtl="0" algn="l">
              <a:lnSpc>
                <a:spcPct val="115000"/>
              </a:lnSpc>
              <a:spcBef>
                <a:spcPts val="1000"/>
              </a:spcBef>
              <a:spcAft>
                <a:spcPts val="0"/>
              </a:spcAft>
              <a:buClr>
                <a:srgbClr val="E4002C"/>
              </a:buClr>
              <a:buSzPts val="1400"/>
              <a:buFont typeface="IBM Plex Sans"/>
              <a:buChar char="●"/>
            </a:pPr>
            <a:r>
              <a:rPr lang="en">
                <a:solidFill>
                  <a:srgbClr val="000000"/>
                </a:solidFill>
                <a:latin typeface="IBM Plex Sans"/>
                <a:ea typeface="IBM Plex Sans"/>
                <a:cs typeface="IBM Plex Sans"/>
                <a:sym typeface="IBM Plex Sans"/>
              </a:rPr>
              <a:t>Please keep camera on if you are able, particularly in breakout rooms, to aid understanding and break down barriers</a:t>
            </a:r>
            <a:endParaRPr>
              <a:solidFill>
                <a:srgbClr val="000000"/>
              </a:solidFill>
              <a:latin typeface="IBM Plex Sans"/>
              <a:ea typeface="IBM Plex Sans"/>
              <a:cs typeface="IBM Plex Sans"/>
              <a:sym typeface="IBM Plex Sans"/>
            </a:endParaRPr>
          </a:p>
          <a:p>
            <a:pPr indent="-317500" lvl="0" marL="457200" rtl="0" algn="l">
              <a:lnSpc>
                <a:spcPct val="115000"/>
              </a:lnSpc>
              <a:spcBef>
                <a:spcPts val="1000"/>
              </a:spcBef>
              <a:spcAft>
                <a:spcPts val="1000"/>
              </a:spcAft>
              <a:buClr>
                <a:srgbClr val="E4002C"/>
              </a:buClr>
              <a:buSzPts val="1400"/>
              <a:buFont typeface="IBM Plex Sans"/>
              <a:buChar char="●"/>
            </a:pPr>
            <a:r>
              <a:rPr lang="en">
                <a:solidFill>
                  <a:srgbClr val="000000"/>
                </a:solidFill>
                <a:latin typeface="IBM Plex Sans"/>
                <a:ea typeface="IBM Plex Sans"/>
                <a:cs typeface="IBM Plex Sans"/>
                <a:sym typeface="IBM Plex Sans"/>
              </a:rPr>
              <a:t>Use reactions to share what you are thinking or feeling (smiley face button)</a:t>
            </a:r>
            <a:endParaRPr sz="1300">
              <a:solidFill>
                <a:srgbClr val="000000"/>
              </a:solidFill>
              <a:latin typeface="IBM Plex Sans"/>
              <a:ea typeface="IBM Plex Sans"/>
              <a:cs typeface="IBM Plex Sans"/>
              <a:sym typeface="IBM Plex Sans"/>
            </a:endParaRPr>
          </a:p>
        </p:txBody>
      </p:sp>
      <p:sp>
        <p:nvSpPr>
          <p:cNvPr id="543" name="Google Shape;543;p162"/>
          <p:cNvSpPr/>
          <p:nvPr/>
        </p:nvSpPr>
        <p:spPr>
          <a:xfrm>
            <a:off x="1519585" y="2414050"/>
            <a:ext cx="1500232" cy="1548147"/>
          </a:xfrm>
          <a:custGeom>
            <a:rect b="b" l="l" r="r" t="t"/>
            <a:pathLst>
              <a:path extrusionOk="0" h="8902" w="8880">
                <a:moveTo>
                  <a:pt x="2290" y="514"/>
                </a:moveTo>
                <a:lnTo>
                  <a:pt x="2269" y="536"/>
                </a:lnTo>
                <a:lnTo>
                  <a:pt x="2269" y="514"/>
                </a:lnTo>
                <a:close/>
                <a:moveTo>
                  <a:pt x="7917" y="1434"/>
                </a:moveTo>
                <a:lnTo>
                  <a:pt x="7960" y="1456"/>
                </a:lnTo>
                <a:lnTo>
                  <a:pt x="7981" y="1477"/>
                </a:lnTo>
                <a:lnTo>
                  <a:pt x="8003" y="1541"/>
                </a:lnTo>
                <a:lnTo>
                  <a:pt x="8110" y="1755"/>
                </a:lnTo>
                <a:lnTo>
                  <a:pt x="8153" y="1819"/>
                </a:lnTo>
                <a:lnTo>
                  <a:pt x="8153" y="1862"/>
                </a:lnTo>
                <a:lnTo>
                  <a:pt x="8110" y="1905"/>
                </a:lnTo>
                <a:lnTo>
                  <a:pt x="8046" y="1948"/>
                </a:lnTo>
                <a:lnTo>
                  <a:pt x="7853" y="2119"/>
                </a:lnTo>
                <a:lnTo>
                  <a:pt x="7725" y="2226"/>
                </a:lnTo>
                <a:lnTo>
                  <a:pt x="7660" y="2269"/>
                </a:lnTo>
                <a:lnTo>
                  <a:pt x="7596" y="2247"/>
                </a:lnTo>
                <a:lnTo>
                  <a:pt x="7532" y="2183"/>
                </a:lnTo>
                <a:lnTo>
                  <a:pt x="7446" y="2098"/>
                </a:lnTo>
                <a:lnTo>
                  <a:pt x="7404" y="2033"/>
                </a:lnTo>
                <a:lnTo>
                  <a:pt x="7446" y="1991"/>
                </a:lnTo>
                <a:lnTo>
                  <a:pt x="7532" y="1969"/>
                </a:lnTo>
                <a:lnTo>
                  <a:pt x="7532" y="1884"/>
                </a:lnTo>
                <a:lnTo>
                  <a:pt x="7511" y="1819"/>
                </a:lnTo>
                <a:lnTo>
                  <a:pt x="7489" y="1755"/>
                </a:lnTo>
                <a:lnTo>
                  <a:pt x="7425" y="1712"/>
                </a:lnTo>
                <a:lnTo>
                  <a:pt x="7446" y="1670"/>
                </a:lnTo>
                <a:lnTo>
                  <a:pt x="7468" y="1648"/>
                </a:lnTo>
                <a:lnTo>
                  <a:pt x="7575" y="1606"/>
                </a:lnTo>
                <a:lnTo>
                  <a:pt x="7682" y="1541"/>
                </a:lnTo>
                <a:lnTo>
                  <a:pt x="7725" y="1499"/>
                </a:lnTo>
                <a:lnTo>
                  <a:pt x="7725" y="1434"/>
                </a:lnTo>
                <a:lnTo>
                  <a:pt x="7810" y="1477"/>
                </a:lnTo>
                <a:lnTo>
                  <a:pt x="7874" y="1456"/>
                </a:lnTo>
                <a:lnTo>
                  <a:pt x="7917" y="1434"/>
                </a:lnTo>
                <a:close/>
                <a:moveTo>
                  <a:pt x="6270" y="1434"/>
                </a:moveTo>
                <a:lnTo>
                  <a:pt x="6312" y="1456"/>
                </a:lnTo>
                <a:lnTo>
                  <a:pt x="6398" y="1520"/>
                </a:lnTo>
                <a:lnTo>
                  <a:pt x="6505" y="1627"/>
                </a:lnTo>
                <a:lnTo>
                  <a:pt x="6633" y="1734"/>
                </a:lnTo>
                <a:lnTo>
                  <a:pt x="6847" y="1991"/>
                </a:lnTo>
                <a:lnTo>
                  <a:pt x="6997" y="2162"/>
                </a:lnTo>
                <a:lnTo>
                  <a:pt x="7211" y="2333"/>
                </a:lnTo>
                <a:lnTo>
                  <a:pt x="7297" y="2419"/>
                </a:lnTo>
                <a:lnTo>
                  <a:pt x="7382" y="2504"/>
                </a:lnTo>
                <a:lnTo>
                  <a:pt x="7468" y="2590"/>
                </a:lnTo>
                <a:lnTo>
                  <a:pt x="7511" y="2633"/>
                </a:lnTo>
                <a:lnTo>
                  <a:pt x="7532" y="2697"/>
                </a:lnTo>
                <a:lnTo>
                  <a:pt x="7553" y="2761"/>
                </a:lnTo>
                <a:lnTo>
                  <a:pt x="7532" y="2804"/>
                </a:lnTo>
                <a:lnTo>
                  <a:pt x="7425" y="2889"/>
                </a:lnTo>
                <a:lnTo>
                  <a:pt x="7318" y="2996"/>
                </a:lnTo>
                <a:lnTo>
                  <a:pt x="7275" y="3018"/>
                </a:lnTo>
                <a:lnTo>
                  <a:pt x="7190" y="3018"/>
                </a:lnTo>
                <a:lnTo>
                  <a:pt x="7147" y="2975"/>
                </a:lnTo>
                <a:lnTo>
                  <a:pt x="7040" y="2868"/>
                </a:lnTo>
                <a:lnTo>
                  <a:pt x="6569" y="2419"/>
                </a:lnTo>
                <a:lnTo>
                  <a:pt x="6270" y="2183"/>
                </a:lnTo>
                <a:lnTo>
                  <a:pt x="6141" y="2055"/>
                </a:lnTo>
                <a:lnTo>
                  <a:pt x="6077" y="1991"/>
                </a:lnTo>
                <a:lnTo>
                  <a:pt x="6034" y="1926"/>
                </a:lnTo>
                <a:lnTo>
                  <a:pt x="6013" y="1862"/>
                </a:lnTo>
                <a:lnTo>
                  <a:pt x="6013" y="1819"/>
                </a:lnTo>
                <a:lnTo>
                  <a:pt x="6056" y="1691"/>
                </a:lnTo>
                <a:lnTo>
                  <a:pt x="6141" y="1563"/>
                </a:lnTo>
                <a:lnTo>
                  <a:pt x="6227" y="1434"/>
                </a:lnTo>
                <a:close/>
                <a:moveTo>
                  <a:pt x="5778" y="2119"/>
                </a:moveTo>
                <a:lnTo>
                  <a:pt x="5820" y="2140"/>
                </a:lnTo>
                <a:lnTo>
                  <a:pt x="5885" y="2183"/>
                </a:lnTo>
                <a:lnTo>
                  <a:pt x="5949" y="2247"/>
                </a:lnTo>
                <a:lnTo>
                  <a:pt x="6034" y="2376"/>
                </a:lnTo>
                <a:lnTo>
                  <a:pt x="6526" y="2889"/>
                </a:lnTo>
                <a:lnTo>
                  <a:pt x="6633" y="2996"/>
                </a:lnTo>
                <a:lnTo>
                  <a:pt x="6762" y="3103"/>
                </a:lnTo>
                <a:lnTo>
                  <a:pt x="6826" y="3189"/>
                </a:lnTo>
                <a:lnTo>
                  <a:pt x="6826" y="3210"/>
                </a:lnTo>
                <a:lnTo>
                  <a:pt x="6805" y="3274"/>
                </a:lnTo>
                <a:lnTo>
                  <a:pt x="6762" y="3360"/>
                </a:lnTo>
                <a:lnTo>
                  <a:pt x="6676" y="3446"/>
                </a:lnTo>
                <a:lnTo>
                  <a:pt x="6526" y="3595"/>
                </a:lnTo>
                <a:lnTo>
                  <a:pt x="6163" y="4023"/>
                </a:lnTo>
                <a:lnTo>
                  <a:pt x="5992" y="4259"/>
                </a:lnTo>
                <a:lnTo>
                  <a:pt x="5863" y="4494"/>
                </a:lnTo>
                <a:lnTo>
                  <a:pt x="5799" y="4451"/>
                </a:lnTo>
                <a:lnTo>
                  <a:pt x="5756" y="4408"/>
                </a:lnTo>
                <a:lnTo>
                  <a:pt x="5649" y="4280"/>
                </a:lnTo>
                <a:lnTo>
                  <a:pt x="5585" y="4237"/>
                </a:lnTo>
                <a:lnTo>
                  <a:pt x="5564" y="4194"/>
                </a:lnTo>
                <a:lnTo>
                  <a:pt x="5542" y="4173"/>
                </a:lnTo>
                <a:lnTo>
                  <a:pt x="5542" y="4109"/>
                </a:lnTo>
                <a:lnTo>
                  <a:pt x="5564" y="4087"/>
                </a:lnTo>
                <a:lnTo>
                  <a:pt x="5606" y="4066"/>
                </a:lnTo>
                <a:lnTo>
                  <a:pt x="5671" y="3980"/>
                </a:lnTo>
                <a:lnTo>
                  <a:pt x="5756" y="3895"/>
                </a:lnTo>
                <a:lnTo>
                  <a:pt x="5927" y="3745"/>
                </a:lnTo>
                <a:lnTo>
                  <a:pt x="6206" y="3467"/>
                </a:lnTo>
                <a:lnTo>
                  <a:pt x="6270" y="3381"/>
                </a:lnTo>
                <a:lnTo>
                  <a:pt x="6291" y="3296"/>
                </a:lnTo>
                <a:lnTo>
                  <a:pt x="6291" y="3253"/>
                </a:lnTo>
                <a:lnTo>
                  <a:pt x="6248" y="3232"/>
                </a:lnTo>
                <a:lnTo>
                  <a:pt x="6184" y="3210"/>
                </a:lnTo>
                <a:lnTo>
                  <a:pt x="6099" y="3232"/>
                </a:lnTo>
                <a:lnTo>
                  <a:pt x="6013" y="3274"/>
                </a:lnTo>
                <a:lnTo>
                  <a:pt x="5927" y="3317"/>
                </a:lnTo>
                <a:lnTo>
                  <a:pt x="5799" y="3446"/>
                </a:lnTo>
                <a:lnTo>
                  <a:pt x="5606" y="3617"/>
                </a:lnTo>
                <a:lnTo>
                  <a:pt x="5435" y="3788"/>
                </a:lnTo>
                <a:lnTo>
                  <a:pt x="5392" y="3873"/>
                </a:lnTo>
                <a:lnTo>
                  <a:pt x="5371" y="3938"/>
                </a:lnTo>
                <a:lnTo>
                  <a:pt x="5307" y="3938"/>
                </a:lnTo>
                <a:lnTo>
                  <a:pt x="5264" y="3895"/>
                </a:lnTo>
                <a:lnTo>
                  <a:pt x="5200" y="3831"/>
                </a:lnTo>
                <a:lnTo>
                  <a:pt x="5157" y="3745"/>
                </a:lnTo>
                <a:lnTo>
                  <a:pt x="5072" y="3681"/>
                </a:lnTo>
                <a:lnTo>
                  <a:pt x="5328" y="3488"/>
                </a:lnTo>
                <a:lnTo>
                  <a:pt x="5713" y="3146"/>
                </a:lnTo>
                <a:lnTo>
                  <a:pt x="5885" y="2953"/>
                </a:lnTo>
                <a:lnTo>
                  <a:pt x="6013" y="2782"/>
                </a:lnTo>
                <a:lnTo>
                  <a:pt x="6056" y="2697"/>
                </a:lnTo>
                <a:lnTo>
                  <a:pt x="6056" y="2633"/>
                </a:lnTo>
                <a:lnTo>
                  <a:pt x="6056" y="2568"/>
                </a:lnTo>
                <a:lnTo>
                  <a:pt x="6013" y="2526"/>
                </a:lnTo>
                <a:lnTo>
                  <a:pt x="5949" y="2483"/>
                </a:lnTo>
                <a:lnTo>
                  <a:pt x="5885" y="2483"/>
                </a:lnTo>
                <a:lnTo>
                  <a:pt x="5820" y="2504"/>
                </a:lnTo>
                <a:lnTo>
                  <a:pt x="5778" y="2568"/>
                </a:lnTo>
                <a:lnTo>
                  <a:pt x="5671" y="2675"/>
                </a:lnTo>
                <a:lnTo>
                  <a:pt x="5606" y="2782"/>
                </a:lnTo>
                <a:lnTo>
                  <a:pt x="5435" y="2953"/>
                </a:lnTo>
                <a:lnTo>
                  <a:pt x="5243" y="3125"/>
                </a:lnTo>
                <a:lnTo>
                  <a:pt x="5072" y="3296"/>
                </a:lnTo>
                <a:lnTo>
                  <a:pt x="5007" y="3403"/>
                </a:lnTo>
                <a:lnTo>
                  <a:pt x="4943" y="3510"/>
                </a:lnTo>
                <a:lnTo>
                  <a:pt x="4772" y="3381"/>
                </a:lnTo>
                <a:lnTo>
                  <a:pt x="4708" y="3296"/>
                </a:lnTo>
                <a:lnTo>
                  <a:pt x="4644" y="3210"/>
                </a:lnTo>
                <a:lnTo>
                  <a:pt x="4644" y="3146"/>
                </a:lnTo>
                <a:lnTo>
                  <a:pt x="4644" y="3103"/>
                </a:lnTo>
                <a:lnTo>
                  <a:pt x="4665" y="3060"/>
                </a:lnTo>
                <a:lnTo>
                  <a:pt x="4686" y="3039"/>
                </a:lnTo>
                <a:lnTo>
                  <a:pt x="4793" y="2975"/>
                </a:lnTo>
                <a:lnTo>
                  <a:pt x="4900" y="2911"/>
                </a:lnTo>
                <a:lnTo>
                  <a:pt x="5093" y="2718"/>
                </a:lnTo>
                <a:lnTo>
                  <a:pt x="5285" y="2504"/>
                </a:lnTo>
                <a:lnTo>
                  <a:pt x="5478" y="2312"/>
                </a:lnTo>
                <a:lnTo>
                  <a:pt x="5585" y="2247"/>
                </a:lnTo>
                <a:lnTo>
                  <a:pt x="5692" y="2183"/>
                </a:lnTo>
                <a:lnTo>
                  <a:pt x="5735" y="2140"/>
                </a:lnTo>
                <a:lnTo>
                  <a:pt x="5756" y="2119"/>
                </a:lnTo>
                <a:close/>
                <a:moveTo>
                  <a:pt x="4066" y="4408"/>
                </a:moveTo>
                <a:lnTo>
                  <a:pt x="4087" y="4451"/>
                </a:lnTo>
                <a:lnTo>
                  <a:pt x="4087" y="4515"/>
                </a:lnTo>
                <a:lnTo>
                  <a:pt x="4087" y="4558"/>
                </a:lnTo>
                <a:lnTo>
                  <a:pt x="4087" y="4580"/>
                </a:lnTo>
                <a:lnTo>
                  <a:pt x="4045" y="4558"/>
                </a:lnTo>
                <a:lnTo>
                  <a:pt x="4045" y="4515"/>
                </a:lnTo>
                <a:lnTo>
                  <a:pt x="4066" y="4408"/>
                </a:lnTo>
                <a:close/>
                <a:moveTo>
                  <a:pt x="1263" y="6548"/>
                </a:moveTo>
                <a:lnTo>
                  <a:pt x="1391" y="6612"/>
                </a:lnTo>
                <a:lnTo>
                  <a:pt x="1520" y="6676"/>
                </a:lnTo>
                <a:lnTo>
                  <a:pt x="1648" y="6676"/>
                </a:lnTo>
                <a:lnTo>
                  <a:pt x="1670" y="6847"/>
                </a:lnTo>
                <a:lnTo>
                  <a:pt x="1712" y="6976"/>
                </a:lnTo>
                <a:lnTo>
                  <a:pt x="1777" y="7040"/>
                </a:lnTo>
                <a:lnTo>
                  <a:pt x="1884" y="7061"/>
                </a:lnTo>
                <a:lnTo>
                  <a:pt x="2033" y="7083"/>
                </a:lnTo>
                <a:lnTo>
                  <a:pt x="2162" y="7083"/>
                </a:lnTo>
                <a:lnTo>
                  <a:pt x="2183" y="7104"/>
                </a:lnTo>
                <a:lnTo>
                  <a:pt x="2205" y="7190"/>
                </a:lnTo>
                <a:lnTo>
                  <a:pt x="2205" y="7254"/>
                </a:lnTo>
                <a:lnTo>
                  <a:pt x="2205" y="7318"/>
                </a:lnTo>
                <a:lnTo>
                  <a:pt x="2183" y="7468"/>
                </a:lnTo>
                <a:lnTo>
                  <a:pt x="2226" y="7596"/>
                </a:lnTo>
                <a:lnTo>
                  <a:pt x="2269" y="7703"/>
                </a:lnTo>
                <a:lnTo>
                  <a:pt x="2226" y="7746"/>
                </a:lnTo>
                <a:lnTo>
                  <a:pt x="2183" y="7767"/>
                </a:lnTo>
                <a:lnTo>
                  <a:pt x="2076" y="7832"/>
                </a:lnTo>
                <a:lnTo>
                  <a:pt x="1862" y="7917"/>
                </a:lnTo>
                <a:lnTo>
                  <a:pt x="1777" y="7981"/>
                </a:lnTo>
                <a:lnTo>
                  <a:pt x="1648" y="8024"/>
                </a:lnTo>
                <a:lnTo>
                  <a:pt x="1520" y="8067"/>
                </a:lnTo>
                <a:lnTo>
                  <a:pt x="1456" y="8088"/>
                </a:lnTo>
                <a:lnTo>
                  <a:pt x="1413" y="8067"/>
                </a:lnTo>
                <a:lnTo>
                  <a:pt x="1349" y="8024"/>
                </a:lnTo>
                <a:lnTo>
                  <a:pt x="1284" y="7939"/>
                </a:lnTo>
                <a:lnTo>
                  <a:pt x="1242" y="7853"/>
                </a:lnTo>
                <a:lnTo>
                  <a:pt x="1199" y="7789"/>
                </a:lnTo>
                <a:lnTo>
                  <a:pt x="1071" y="7703"/>
                </a:lnTo>
                <a:lnTo>
                  <a:pt x="985" y="7661"/>
                </a:lnTo>
                <a:lnTo>
                  <a:pt x="985" y="7575"/>
                </a:lnTo>
                <a:lnTo>
                  <a:pt x="1006" y="7468"/>
                </a:lnTo>
                <a:lnTo>
                  <a:pt x="1071" y="7297"/>
                </a:lnTo>
                <a:lnTo>
                  <a:pt x="1178" y="6933"/>
                </a:lnTo>
                <a:lnTo>
                  <a:pt x="1263" y="6548"/>
                </a:lnTo>
                <a:close/>
                <a:moveTo>
                  <a:pt x="2846" y="536"/>
                </a:moveTo>
                <a:lnTo>
                  <a:pt x="2889" y="557"/>
                </a:lnTo>
                <a:lnTo>
                  <a:pt x="2953" y="621"/>
                </a:lnTo>
                <a:lnTo>
                  <a:pt x="3039" y="792"/>
                </a:lnTo>
                <a:lnTo>
                  <a:pt x="3189" y="1049"/>
                </a:lnTo>
                <a:lnTo>
                  <a:pt x="3381" y="1306"/>
                </a:lnTo>
                <a:lnTo>
                  <a:pt x="3467" y="1392"/>
                </a:lnTo>
                <a:lnTo>
                  <a:pt x="3552" y="1456"/>
                </a:lnTo>
                <a:lnTo>
                  <a:pt x="3595" y="1499"/>
                </a:lnTo>
                <a:lnTo>
                  <a:pt x="3617" y="1499"/>
                </a:lnTo>
                <a:lnTo>
                  <a:pt x="3617" y="1520"/>
                </a:lnTo>
                <a:lnTo>
                  <a:pt x="3638" y="1563"/>
                </a:lnTo>
                <a:lnTo>
                  <a:pt x="3659" y="1627"/>
                </a:lnTo>
                <a:lnTo>
                  <a:pt x="3659" y="1691"/>
                </a:lnTo>
                <a:lnTo>
                  <a:pt x="3659" y="1819"/>
                </a:lnTo>
                <a:lnTo>
                  <a:pt x="3659" y="2183"/>
                </a:lnTo>
                <a:lnTo>
                  <a:pt x="3681" y="2354"/>
                </a:lnTo>
                <a:lnTo>
                  <a:pt x="3724" y="2526"/>
                </a:lnTo>
                <a:lnTo>
                  <a:pt x="3788" y="2654"/>
                </a:lnTo>
                <a:lnTo>
                  <a:pt x="3873" y="2761"/>
                </a:lnTo>
                <a:lnTo>
                  <a:pt x="4066" y="2975"/>
                </a:lnTo>
                <a:lnTo>
                  <a:pt x="4430" y="3488"/>
                </a:lnTo>
                <a:lnTo>
                  <a:pt x="4601" y="3745"/>
                </a:lnTo>
                <a:lnTo>
                  <a:pt x="4815" y="3980"/>
                </a:lnTo>
                <a:lnTo>
                  <a:pt x="5093" y="4237"/>
                </a:lnTo>
                <a:lnTo>
                  <a:pt x="5371" y="4515"/>
                </a:lnTo>
                <a:lnTo>
                  <a:pt x="5671" y="4772"/>
                </a:lnTo>
                <a:lnTo>
                  <a:pt x="5949" y="5050"/>
                </a:lnTo>
                <a:lnTo>
                  <a:pt x="6034" y="5114"/>
                </a:lnTo>
                <a:lnTo>
                  <a:pt x="6120" y="5179"/>
                </a:lnTo>
                <a:lnTo>
                  <a:pt x="6206" y="5200"/>
                </a:lnTo>
                <a:lnTo>
                  <a:pt x="6291" y="5221"/>
                </a:lnTo>
                <a:lnTo>
                  <a:pt x="6462" y="5200"/>
                </a:lnTo>
                <a:lnTo>
                  <a:pt x="6676" y="5179"/>
                </a:lnTo>
                <a:lnTo>
                  <a:pt x="6869" y="5157"/>
                </a:lnTo>
                <a:lnTo>
                  <a:pt x="7061" y="5179"/>
                </a:lnTo>
                <a:lnTo>
                  <a:pt x="7446" y="5221"/>
                </a:lnTo>
                <a:lnTo>
                  <a:pt x="7596" y="5243"/>
                </a:lnTo>
                <a:lnTo>
                  <a:pt x="7725" y="5264"/>
                </a:lnTo>
                <a:lnTo>
                  <a:pt x="7832" y="5307"/>
                </a:lnTo>
                <a:lnTo>
                  <a:pt x="7960" y="5414"/>
                </a:lnTo>
                <a:lnTo>
                  <a:pt x="8153" y="5585"/>
                </a:lnTo>
                <a:lnTo>
                  <a:pt x="8345" y="5735"/>
                </a:lnTo>
                <a:lnTo>
                  <a:pt x="8388" y="5756"/>
                </a:lnTo>
                <a:lnTo>
                  <a:pt x="8409" y="5756"/>
                </a:lnTo>
                <a:lnTo>
                  <a:pt x="8452" y="5799"/>
                </a:lnTo>
                <a:lnTo>
                  <a:pt x="8473" y="5885"/>
                </a:lnTo>
                <a:lnTo>
                  <a:pt x="8495" y="5970"/>
                </a:lnTo>
                <a:lnTo>
                  <a:pt x="8516" y="6141"/>
                </a:lnTo>
                <a:lnTo>
                  <a:pt x="8516" y="6313"/>
                </a:lnTo>
                <a:lnTo>
                  <a:pt x="8559" y="6676"/>
                </a:lnTo>
                <a:lnTo>
                  <a:pt x="8559" y="6869"/>
                </a:lnTo>
                <a:lnTo>
                  <a:pt x="8538" y="7061"/>
                </a:lnTo>
                <a:lnTo>
                  <a:pt x="8516" y="7168"/>
                </a:lnTo>
                <a:lnTo>
                  <a:pt x="8473" y="7233"/>
                </a:lnTo>
                <a:lnTo>
                  <a:pt x="8431" y="7254"/>
                </a:lnTo>
                <a:lnTo>
                  <a:pt x="8388" y="7254"/>
                </a:lnTo>
                <a:lnTo>
                  <a:pt x="8366" y="7233"/>
                </a:lnTo>
                <a:lnTo>
                  <a:pt x="8345" y="7211"/>
                </a:lnTo>
                <a:lnTo>
                  <a:pt x="8302" y="7147"/>
                </a:lnTo>
                <a:lnTo>
                  <a:pt x="8238" y="6976"/>
                </a:lnTo>
                <a:lnTo>
                  <a:pt x="8131" y="6698"/>
                </a:lnTo>
                <a:lnTo>
                  <a:pt x="8088" y="6569"/>
                </a:lnTo>
                <a:lnTo>
                  <a:pt x="8003" y="6441"/>
                </a:lnTo>
                <a:lnTo>
                  <a:pt x="7960" y="6420"/>
                </a:lnTo>
                <a:lnTo>
                  <a:pt x="7874" y="6420"/>
                </a:lnTo>
                <a:lnTo>
                  <a:pt x="7832" y="6398"/>
                </a:lnTo>
                <a:lnTo>
                  <a:pt x="7832" y="6377"/>
                </a:lnTo>
                <a:lnTo>
                  <a:pt x="7832" y="6334"/>
                </a:lnTo>
                <a:lnTo>
                  <a:pt x="7832" y="6291"/>
                </a:lnTo>
                <a:lnTo>
                  <a:pt x="7810" y="6270"/>
                </a:lnTo>
                <a:lnTo>
                  <a:pt x="7725" y="6227"/>
                </a:lnTo>
                <a:lnTo>
                  <a:pt x="7639" y="6206"/>
                </a:lnTo>
                <a:lnTo>
                  <a:pt x="7446" y="6184"/>
                </a:lnTo>
                <a:lnTo>
                  <a:pt x="7254" y="6163"/>
                </a:lnTo>
                <a:lnTo>
                  <a:pt x="7168" y="6163"/>
                </a:lnTo>
                <a:lnTo>
                  <a:pt x="7083" y="6184"/>
                </a:lnTo>
                <a:lnTo>
                  <a:pt x="6997" y="6206"/>
                </a:lnTo>
                <a:lnTo>
                  <a:pt x="6933" y="6270"/>
                </a:lnTo>
                <a:lnTo>
                  <a:pt x="6869" y="6334"/>
                </a:lnTo>
                <a:lnTo>
                  <a:pt x="6826" y="6420"/>
                </a:lnTo>
                <a:lnTo>
                  <a:pt x="6783" y="6398"/>
                </a:lnTo>
                <a:lnTo>
                  <a:pt x="6762" y="6355"/>
                </a:lnTo>
                <a:lnTo>
                  <a:pt x="6762" y="6313"/>
                </a:lnTo>
                <a:lnTo>
                  <a:pt x="6762" y="6291"/>
                </a:lnTo>
                <a:lnTo>
                  <a:pt x="6719" y="6291"/>
                </a:lnTo>
                <a:lnTo>
                  <a:pt x="6676" y="6355"/>
                </a:lnTo>
                <a:lnTo>
                  <a:pt x="6633" y="6398"/>
                </a:lnTo>
                <a:lnTo>
                  <a:pt x="6633" y="6441"/>
                </a:lnTo>
                <a:lnTo>
                  <a:pt x="6633" y="6484"/>
                </a:lnTo>
                <a:lnTo>
                  <a:pt x="6655" y="6527"/>
                </a:lnTo>
                <a:lnTo>
                  <a:pt x="6633" y="6569"/>
                </a:lnTo>
                <a:lnTo>
                  <a:pt x="6612" y="6612"/>
                </a:lnTo>
                <a:lnTo>
                  <a:pt x="6569" y="6655"/>
                </a:lnTo>
                <a:lnTo>
                  <a:pt x="6462" y="6740"/>
                </a:lnTo>
                <a:lnTo>
                  <a:pt x="6419" y="6655"/>
                </a:lnTo>
                <a:lnTo>
                  <a:pt x="6398" y="6548"/>
                </a:lnTo>
                <a:lnTo>
                  <a:pt x="6377" y="6505"/>
                </a:lnTo>
                <a:lnTo>
                  <a:pt x="6355" y="6484"/>
                </a:lnTo>
                <a:lnTo>
                  <a:pt x="6312" y="6484"/>
                </a:lnTo>
                <a:lnTo>
                  <a:pt x="6270" y="6527"/>
                </a:lnTo>
                <a:lnTo>
                  <a:pt x="6270" y="6569"/>
                </a:lnTo>
                <a:lnTo>
                  <a:pt x="6270" y="6612"/>
                </a:lnTo>
                <a:lnTo>
                  <a:pt x="6270" y="6719"/>
                </a:lnTo>
                <a:lnTo>
                  <a:pt x="6270" y="6762"/>
                </a:lnTo>
                <a:lnTo>
                  <a:pt x="6270" y="6805"/>
                </a:lnTo>
                <a:lnTo>
                  <a:pt x="6248" y="6826"/>
                </a:lnTo>
                <a:lnTo>
                  <a:pt x="6206" y="6847"/>
                </a:lnTo>
                <a:lnTo>
                  <a:pt x="6184" y="6740"/>
                </a:lnTo>
                <a:lnTo>
                  <a:pt x="6184" y="6676"/>
                </a:lnTo>
                <a:lnTo>
                  <a:pt x="6141" y="6634"/>
                </a:lnTo>
                <a:lnTo>
                  <a:pt x="6120" y="6612"/>
                </a:lnTo>
                <a:lnTo>
                  <a:pt x="6099" y="6634"/>
                </a:lnTo>
                <a:lnTo>
                  <a:pt x="6077" y="6676"/>
                </a:lnTo>
                <a:lnTo>
                  <a:pt x="6056" y="6740"/>
                </a:lnTo>
                <a:lnTo>
                  <a:pt x="6034" y="6826"/>
                </a:lnTo>
                <a:lnTo>
                  <a:pt x="6056" y="7061"/>
                </a:lnTo>
                <a:lnTo>
                  <a:pt x="6056" y="7297"/>
                </a:lnTo>
                <a:lnTo>
                  <a:pt x="6077" y="7489"/>
                </a:lnTo>
                <a:lnTo>
                  <a:pt x="6141" y="7661"/>
                </a:lnTo>
                <a:lnTo>
                  <a:pt x="6227" y="7832"/>
                </a:lnTo>
                <a:lnTo>
                  <a:pt x="6355" y="8003"/>
                </a:lnTo>
                <a:lnTo>
                  <a:pt x="6505" y="8153"/>
                </a:lnTo>
                <a:lnTo>
                  <a:pt x="6655" y="8281"/>
                </a:lnTo>
                <a:lnTo>
                  <a:pt x="6805" y="8367"/>
                </a:lnTo>
                <a:lnTo>
                  <a:pt x="6869" y="8431"/>
                </a:lnTo>
                <a:lnTo>
                  <a:pt x="6890" y="8495"/>
                </a:lnTo>
                <a:lnTo>
                  <a:pt x="6698" y="8495"/>
                </a:lnTo>
                <a:lnTo>
                  <a:pt x="6655" y="8452"/>
                </a:lnTo>
                <a:lnTo>
                  <a:pt x="6633" y="8431"/>
                </a:lnTo>
                <a:lnTo>
                  <a:pt x="6612" y="8388"/>
                </a:lnTo>
                <a:lnTo>
                  <a:pt x="6591" y="8345"/>
                </a:lnTo>
                <a:lnTo>
                  <a:pt x="6505" y="8302"/>
                </a:lnTo>
                <a:lnTo>
                  <a:pt x="6462" y="8281"/>
                </a:lnTo>
                <a:lnTo>
                  <a:pt x="6441" y="8281"/>
                </a:lnTo>
                <a:lnTo>
                  <a:pt x="6419" y="8324"/>
                </a:lnTo>
                <a:lnTo>
                  <a:pt x="6441" y="8431"/>
                </a:lnTo>
                <a:lnTo>
                  <a:pt x="6419" y="8474"/>
                </a:lnTo>
                <a:lnTo>
                  <a:pt x="6398" y="8538"/>
                </a:lnTo>
                <a:lnTo>
                  <a:pt x="6334" y="8516"/>
                </a:lnTo>
                <a:lnTo>
                  <a:pt x="6270" y="8452"/>
                </a:lnTo>
                <a:lnTo>
                  <a:pt x="6248" y="8409"/>
                </a:lnTo>
                <a:lnTo>
                  <a:pt x="6206" y="8324"/>
                </a:lnTo>
                <a:lnTo>
                  <a:pt x="6163" y="8174"/>
                </a:lnTo>
                <a:lnTo>
                  <a:pt x="6141" y="8088"/>
                </a:lnTo>
                <a:lnTo>
                  <a:pt x="6099" y="8046"/>
                </a:lnTo>
                <a:lnTo>
                  <a:pt x="6056" y="8067"/>
                </a:lnTo>
                <a:lnTo>
                  <a:pt x="6034" y="8088"/>
                </a:lnTo>
                <a:lnTo>
                  <a:pt x="6013" y="8153"/>
                </a:lnTo>
                <a:lnTo>
                  <a:pt x="6034" y="8302"/>
                </a:lnTo>
                <a:lnTo>
                  <a:pt x="6034" y="8302"/>
                </a:lnTo>
                <a:lnTo>
                  <a:pt x="5970" y="8281"/>
                </a:lnTo>
                <a:lnTo>
                  <a:pt x="5927" y="8217"/>
                </a:lnTo>
                <a:lnTo>
                  <a:pt x="5842" y="8024"/>
                </a:lnTo>
                <a:lnTo>
                  <a:pt x="5778" y="7810"/>
                </a:lnTo>
                <a:lnTo>
                  <a:pt x="5735" y="7661"/>
                </a:lnTo>
                <a:lnTo>
                  <a:pt x="5692" y="7661"/>
                </a:lnTo>
                <a:lnTo>
                  <a:pt x="5671" y="7682"/>
                </a:lnTo>
                <a:lnTo>
                  <a:pt x="5671" y="7746"/>
                </a:lnTo>
                <a:lnTo>
                  <a:pt x="5671" y="7874"/>
                </a:lnTo>
                <a:lnTo>
                  <a:pt x="5628" y="7874"/>
                </a:lnTo>
                <a:lnTo>
                  <a:pt x="5606" y="7832"/>
                </a:lnTo>
                <a:lnTo>
                  <a:pt x="5542" y="7703"/>
                </a:lnTo>
                <a:lnTo>
                  <a:pt x="5499" y="7554"/>
                </a:lnTo>
                <a:lnTo>
                  <a:pt x="5457" y="7361"/>
                </a:lnTo>
                <a:lnTo>
                  <a:pt x="5414" y="6976"/>
                </a:lnTo>
                <a:lnTo>
                  <a:pt x="5392" y="6740"/>
                </a:lnTo>
                <a:lnTo>
                  <a:pt x="5392" y="6548"/>
                </a:lnTo>
                <a:lnTo>
                  <a:pt x="5392" y="6355"/>
                </a:lnTo>
                <a:lnTo>
                  <a:pt x="5392" y="6163"/>
                </a:lnTo>
                <a:lnTo>
                  <a:pt x="5392" y="5970"/>
                </a:lnTo>
                <a:lnTo>
                  <a:pt x="5350" y="5585"/>
                </a:lnTo>
                <a:lnTo>
                  <a:pt x="5285" y="5221"/>
                </a:lnTo>
                <a:lnTo>
                  <a:pt x="5264" y="5136"/>
                </a:lnTo>
                <a:lnTo>
                  <a:pt x="5221" y="5050"/>
                </a:lnTo>
                <a:lnTo>
                  <a:pt x="5200" y="5029"/>
                </a:lnTo>
                <a:lnTo>
                  <a:pt x="5136" y="5029"/>
                </a:lnTo>
                <a:lnTo>
                  <a:pt x="5093" y="5072"/>
                </a:lnTo>
                <a:lnTo>
                  <a:pt x="5072" y="5136"/>
                </a:lnTo>
                <a:lnTo>
                  <a:pt x="5050" y="5200"/>
                </a:lnTo>
                <a:lnTo>
                  <a:pt x="5029" y="5371"/>
                </a:lnTo>
                <a:lnTo>
                  <a:pt x="5050" y="5671"/>
                </a:lnTo>
                <a:lnTo>
                  <a:pt x="4965" y="5628"/>
                </a:lnTo>
                <a:lnTo>
                  <a:pt x="4922" y="5542"/>
                </a:lnTo>
                <a:lnTo>
                  <a:pt x="4879" y="5457"/>
                </a:lnTo>
                <a:lnTo>
                  <a:pt x="4836" y="5371"/>
                </a:lnTo>
                <a:lnTo>
                  <a:pt x="4793" y="5157"/>
                </a:lnTo>
                <a:lnTo>
                  <a:pt x="4751" y="4986"/>
                </a:lnTo>
                <a:lnTo>
                  <a:pt x="4708" y="4900"/>
                </a:lnTo>
                <a:lnTo>
                  <a:pt x="4665" y="4858"/>
                </a:lnTo>
                <a:lnTo>
                  <a:pt x="4644" y="4836"/>
                </a:lnTo>
                <a:lnTo>
                  <a:pt x="4601" y="4836"/>
                </a:lnTo>
                <a:lnTo>
                  <a:pt x="4579" y="4879"/>
                </a:lnTo>
                <a:lnTo>
                  <a:pt x="4558" y="4943"/>
                </a:lnTo>
                <a:lnTo>
                  <a:pt x="4558" y="5093"/>
                </a:lnTo>
                <a:lnTo>
                  <a:pt x="4494" y="5007"/>
                </a:lnTo>
                <a:lnTo>
                  <a:pt x="4430" y="4900"/>
                </a:lnTo>
                <a:lnTo>
                  <a:pt x="4387" y="4772"/>
                </a:lnTo>
                <a:lnTo>
                  <a:pt x="4365" y="4644"/>
                </a:lnTo>
                <a:lnTo>
                  <a:pt x="4323" y="4387"/>
                </a:lnTo>
                <a:lnTo>
                  <a:pt x="4280" y="4173"/>
                </a:lnTo>
                <a:lnTo>
                  <a:pt x="4280" y="4066"/>
                </a:lnTo>
                <a:lnTo>
                  <a:pt x="4237" y="3959"/>
                </a:lnTo>
                <a:lnTo>
                  <a:pt x="4216" y="3916"/>
                </a:lnTo>
                <a:lnTo>
                  <a:pt x="4152" y="3916"/>
                </a:lnTo>
                <a:lnTo>
                  <a:pt x="4109" y="3938"/>
                </a:lnTo>
                <a:lnTo>
                  <a:pt x="4087" y="3980"/>
                </a:lnTo>
                <a:lnTo>
                  <a:pt x="4066" y="4045"/>
                </a:lnTo>
                <a:lnTo>
                  <a:pt x="4066" y="4152"/>
                </a:lnTo>
                <a:lnTo>
                  <a:pt x="4066" y="4366"/>
                </a:lnTo>
                <a:lnTo>
                  <a:pt x="4002" y="4216"/>
                </a:lnTo>
                <a:lnTo>
                  <a:pt x="3938" y="3959"/>
                </a:lnTo>
                <a:lnTo>
                  <a:pt x="3873" y="3724"/>
                </a:lnTo>
                <a:lnTo>
                  <a:pt x="3831" y="3638"/>
                </a:lnTo>
                <a:lnTo>
                  <a:pt x="3788" y="3617"/>
                </a:lnTo>
                <a:lnTo>
                  <a:pt x="3745" y="3617"/>
                </a:lnTo>
                <a:lnTo>
                  <a:pt x="3724" y="3681"/>
                </a:lnTo>
                <a:lnTo>
                  <a:pt x="3702" y="3766"/>
                </a:lnTo>
                <a:lnTo>
                  <a:pt x="3702" y="3873"/>
                </a:lnTo>
                <a:lnTo>
                  <a:pt x="3724" y="4216"/>
                </a:lnTo>
                <a:lnTo>
                  <a:pt x="3659" y="4194"/>
                </a:lnTo>
                <a:lnTo>
                  <a:pt x="3617" y="4130"/>
                </a:lnTo>
                <a:lnTo>
                  <a:pt x="3574" y="4045"/>
                </a:lnTo>
                <a:lnTo>
                  <a:pt x="3552" y="3938"/>
                </a:lnTo>
                <a:lnTo>
                  <a:pt x="3488" y="3617"/>
                </a:lnTo>
                <a:lnTo>
                  <a:pt x="3445" y="3488"/>
                </a:lnTo>
                <a:lnTo>
                  <a:pt x="3381" y="3424"/>
                </a:lnTo>
                <a:lnTo>
                  <a:pt x="3338" y="3424"/>
                </a:lnTo>
                <a:lnTo>
                  <a:pt x="3317" y="3446"/>
                </a:lnTo>
                <a:lnTo>
                  <a:pt x="3274" y="3510"/>
                </a:lnTo>
                <a:lnTo>
                  <a:pt x="3274" y="3617"/>
                </a:lnTo>
                <a:lnTo>
                  <a:pt x="3253" y="3702"/>
                </a:lnTo>
                <a:lnTo>
                  <a:pt x="3274" y="3809"/>
                </a:lnTo>
                <a:lnTo>
                  <a:pt x="3231" y="3809"/>
                </a:lnTo>
                <a:lnTo>
                  <a:pt x="3189" y="3766"/>
                </a:lnTo>
                <a:lnTo>
                  <a:pt x="3167" y="3681"/>
                </a:lnTo>
                <a:lnTo>
                  <a:pt x="3125" y="3553"/>
                </a:lnTo>
                <a:lnTo>
                  <a:pt x="3103" y="3510"/>
                </a:lnTo>
                <a:lnTo>
                  <a:pt x="3082" y="3467"/>
                </a:lnTo>
                <a:lnTo>
                  <a:pt x="3018" y="3446"/>
                </a:lnTo>
                <a:lnTo>
                  <a:pt x="2953" y="3424"/>
                </a:lnTo>
                <a:lnTo>
                  <a:pt x="2911" y="3446"/>
                </a:lnTo>
                <a:lnTo>
                  <a:pt x="2889" y="3488"/>
                </a:lnTo>
                <a:lnTo>
                  <a:pt x="2889" y="3531"/>
                </a:lnTo>
                <a:lnTo>
                  <a:pt x="2889" y="3574"/>
                </a:lnTo>
                <a:lnTo>
                  <a:pt x="2911" y="3617"/>
                </a:lnTo>
                <a:lnTo>
                  <a:pt x="2953" y="3660"/>
                </a:lnTo>
                <a:lnTo>
                  <a:pt x="2953" y="3681"/>
                </a:lnTo>
                <a:lnTo>
                  <a:pt x="2911" y="3681"/>
                </a:lnTo>
                <a:lnTo>
                  <a:pt x="2804" y="3660"/>
                </a:lnTo>
                <a:lnTo>
                  <a:pt x="2611" y="3617"/>
                </a:lnTo>
                <a:lnTo>
                  <a:pt x="2483" y="3574"/>
                </a:lnTo>
                <a:lnTo>
                  <a:pt x="2461" y="3531"/>
                </a:lnTo>
                <a:lnTo>
                  <a:pt x="2418" y="3467"/>
                </a:lnTo>
                <a:lnTo>
                  <a:pt x="2397" y="3381"/>
                </a:lnTo>
                <a:lnTo>
                  <a:pt x="2376" y="3274"/>
                </a:lnTo>
                <a:lnTo>
                  <a:pt x="2333" y="3167"/>
                </a:lnTo>
                <a:lnTo>
                  <a:pt x="2311" y="3125"/>
                </a:lnTo>
                <a:lnTo>
                  <a:pt x="2290" y="3103"/>
                </a:lnTo>
                <a:lnTo>
                  <a:pt x="2226" y="3103"/>
                </a:lnTo>
                <a:lnTo>
                  <a:pt x="2183" y="3125"/>
                </a:lnTo>
                <a:lnTo>
                  <a:pt x="2162" y="3189"/>
                </a:lnTo>
                <a:lnTo>
                  <a:pt x="2162" y="3253"/>
                </a:lnTo>
                <a:lnTo>
                  <a:pt x="2162" y="3467"/>
                </a:lnTo>
                <a:lnTo>
                  <a:pt x="2140" y="3574"/>
                </a:lnTo>
                <a:lnTo>
                  <a:pt x="2140" y="3595"/>
                </a:lnTo>
                <a:lnTo>
                  <a:pt x="2076" y="3617"/>
                </a:lnTo>
                <a:lnTo>
                  <a:pt x="1905" y="3617"/>
                </a:lnTo>
                <a:lnTo>
                  <a:pt x="1884" y="3574"/>
                </a:lnTo>
                <a:lnTo>
                  <a:pt x="1862" y="3510"/>
                </a:lnTo>
                <a:lnTo>
                  <a:pt x="1819" y="3317"/>
                </a:lnTo>
                <a:lnTo>
                  <a:pt x="1798" y="3253"/>
                </a:lnTo>
                <a:lnTo>
                  <a:pt x="1755" y="3189"/>
                </a:lnTo>
                <a:lnTo>
                  <a:pt x="1712" y="3146"/>
                </a:lnTo>
                <a:lnTo>
                  <a:pt x="1648" y="3146"/>
                </a:lnTo>
                <a:lnTo>
                  <a:pt x="1627" y="3189"/>
                </a:lnTo>
                <a:lnTo>
                  <a:pt x="1605" y="3232"/>
                </a:lnTo>
                <a:lnTo>
                  <a:pt x="1627" y="3381"/>
                </a:lnTo>
                <a:lnTo>
                  <a:pt x="1648" y="3510"/>
                </a:lnTo>
                <a:lnTo>
                  <a:pt x="1648" y="3574"/>
                </a:lnTo>
                <a:lnTo>
                  <a:pt x="1648" y="3595"/>
                </a:lnTo>
                <a:lnTo>
                  <a:pt x="1605" y="3638"/>
                </a:lnTo>
                <a:lnTo>
                  <a:pt x="1563" y="3638"/>
                </a:lnTo>
                <a:lnTo>
                  <a:pt x="1520" y="3617"/>
                </a:lnTo>
                <a:lnTo>
                  <a:pt x="1477" y="3553"/>
                </a:lnTo>
                <a:lnTo>
                  <a:pt x="1391" y="3403"/>
                </a:lnTo>
                <a:lnTo>
                  <a:pt x="1349" y="3274"/>
                </a:lnTo>
                <a:lnTo>
                  <a:pt x="1284" y="3103"/>
                </a:lnTo>
                <a:lnTo>
                  <a:pt x="1263" y="3060"/>
                </a:lnTo>
                <a:lnTo>
                  <a:pt x="1220" y="3039"/>
                </a:lnTo>
                <a:lnTo>
                  <a:pt x="1199" y="3018"/>
                </a:lnTo>
                <a:lnTo>
                  <a:pt x="1156" y="3060"/>
                </a:lnTo>
                <a:lnTo>
                  <a:pt x="1135" y="3082"/>
                </a:lnTo>
                <a:lnTo>
                  <a:pt x="1113" y="3103"/>
                </a:lnTo>
                <a:lnTo>
                  <a:pt x="1113" y="3210"/>
                </a:lnTo>
                <a:lnTo>
                  <a:pt x="1135" y="3381"/>
                </a:lnTo>
                <a:lnTo>
                  <a:pt x="1071" y="3296"/>
                </a:lnTo>
                <a:lnTo>
                  <a:pt x="1006" y="3210"/>
                </a:lnTo>
                <a:lnTo>
                  <a:pt x="942" y="3039"/>
                </a:lnTo>
                <a:lnTo>
                  <a:pt x="878" y="2868"/>
                </a:lnTo>
                <a:lnTo>
                  <a:pt x="835" y="2675"/>
                </a:lnTo>
                <a:lnTo>
                  <a:pt x="792" y="2547"/>
                </a:lnTo>
                <a:lnTo>
                  <a:pt x="771" y="2504"/>
                </a:lnTo>
                <a:lnTo>
                  <a:pt x="728" y="2504"/>
                </a:lnTo>
                <a:lnTo>
                  <a:pt x="685" y="2547"/>
                </a:lnTo>
                <a:lnTo>
                  <a:pt x="664" y="2611"/>
                </a:lnTo>
                <a:lnTo>
                  <a:pt x="664" y="2697"/>
                </a:lnTo>
                <a:lnTo>
                  <a:pt x="664" y="2804"/>
                </a:lnTo>
                <a:lnTo>
                  <a:pt x="685" y="2868"/>
                </a:lnTo>
                <a:lnTo>
                  <a:pt x="664" y="2889"/>
                </a:lnTo>
                <a:lnTo>
                  <a:pt x="643" y="2889"/>
                </a:lnTo>
                <a:lnTo>
                  <a:pt x="578" y="2825"/>
                </a:lnTo>
                <a:lnTo>
                  <a:pt x="514" y="2761"/>
                </a:lnTo>
                <a:lnTo>
                  <a:pt x="493" y="2697"/>
                </a:lnTo>
                <a:lnTo>
                  <a:pt x="450" y="2547"/>
                </a:lnTo>
                <a:lnTo>
                  <a:pt x="429" y="2376"/>
                </a:lnTo>
                <a:lnTo>
                  <a:pt x="429" y="2205"/>
                </a:lnTo>
                <a:lnTo>
                  <a:pt x="407" y="2033"/>
                </a:lnTo>
                <a:lnTo>
                  <a:pt x="514" y="2162"/>
                </a:lnTo>
                <a:lnTo>
                  <a:pt x="621" y="2290"/>
                </a:lnTo>
                <a:lnTo>
                  <a:pt x="728" y="2419"/>
                </a:lnTo>
                <a:lnTo>
                  <a:pt x="835" y="2547"/>
                </a:lnTo>
                <a:lnTo>
                  <a:pt x="921" y="2611"/>
                </a:lnTo>
                <a:lnTo>
                  <a:pt x="1028" y="2654"/>
                </a:lnTo>
                <a:lnTo>
                  <a:pt x="1135" y="2697"/>
                </a:lnTo>
                <a:lnTo>
                  <a:pt x="1242" y="2739"/>
                </a:lnTo>
                <a:lnTo>
                  <a:pt x="1242" y="2761"/>
                </a:lnTo>
                <a:lnTo>
                  <a:pt x="1242" y="2804"/>
                </a:lnTo>
                <a:lnTo>
                  <a:pt x="1263" y="2846"/>
                </a:lnTo>
                <a:lnTo>
                  <a:pt x="1284" y="2889"/>
                </a:lnTo>
                <a:lnTo>
                  <a:pt x="1370" y="2889"/>
                </a:lnTo>
                <a:lnTo>
                  <a:pt x="1434" y="2932"/>
                </a:lnTo>
                <a:lnTo>
                  <a:pt x="1520" y="2975"/>
                </a:lnTo>
                <a:lnTo>
                  <a:pt x="1584" y="2975"/>
                </a:lnTo>
                <a:lnTo>
                  <a:pt x="1627" y="2932"/>
                </a:lnTo>
                <a:lnTo>
                  <a:pt x="1627" y="2868"/>
                </a:lnTo>
                <a:lnTo>
                  <a:pt x="1691" y="2953"/>
                </a:lnTo>
                <a:lnTo>
                  <a:pt x="1755" y="3018"/>
                </a:lnTo>
                <a:lnTo>
                  <a:pt x="1777" y="3039"/>
                </a:lnTo>
                <a:lnTo>
                  <a:pt x="1819" y="3039"/>
                </a:lnTo>
                <a:lnTo>
                  <a:pt x="1862" y="3018"/>
                </a:lnTo>
                <a:lnTo>
                  <a:pt x="1905" y="2975"/>
                </a:lnTo>
                <a:lnTo>
                  <a:pt x="1905" y="2932"/>
                </a:lnTo>
                <a:lnTo>
                  <a:pt x="1926" y="2889"/>
                </a:lnTo>
                <a:lnTo>
                  <a:pt x="1905" y="2782"/>
                </a:lnTo>
                <a:lnTo>
                  <a:pt x="1884" y="2654"/>
                </a:lnTo>
                <a:lnTo>
                  <a:pt x="1862" y="2568"/>
                </a:lnTo>
                <a:lnTo>
                  <a:pt x="1884" y="2590"/>
                </a:lnTo>
                <a:lnTo>
                  <a:pt x="1926" y="2633"/>
                </a:lnTo>
                <a:lnTo>
                  <a:pt x="2012" y="2761"/>
                </a:lnTo>
                <a:lnTo>
                  <a:pt x="2055" y="2804"/>
                </a:lnTo>
                <a:lnTo>
                  <a:pt x="2098" y="2804"/>
                </a:lnTo>
                <a:lnTo>
                  <a:pt x="2119" y="2761"/>
                </a:lnTo>
                <a:lnTo>
                  <a:pt x="2162" y="2633"/>
                </a:lnTo>
                <a:lnTo>
                  <a:pt x="2140" y="2526"/>
                </a:lnTo>
                <a:lnTo>
                  <a:pt x="2119" y="2333"/>
                </a:lnTo>
                <a:lnTo>
                  <a:pt x="2119" y="2247"/>
                </a:lnTo>
                <a:lnTo>
                  <a:pt x="2140" y="2183"/>
                </a:lnTo>
                <a:lnTo>
                  <a:pt x="2183" y="2140"/>
                </a:lnTo>
                <a:lnTo>
                  <a:pt x="2269" y="2140"/>
                </a:lnTo>
                <a:lnTo>
                  <a:pt x="2269" y="2269"/>
                </a:lnTo>
                <a:lnTo>
                  <a:pt x="2290" y="2376"/>
                </a:lnTo>
                <a:lnTo>
                  <a:pt x="2333" y="2440"/>
                </a:lnTo>
                <a:lnTo>
                  <a:pt x="2354" y="2461"/>
                </a:lnTo>
                <a:lnTo>
                  <a:pt x="2418" y="2461"/>
                </a:lnTo>
                <a:lnTo>
                  <a:pt x="2461" y="2419"/>
                </a:lnTo>
                <a:lnTo>
                  <a:pt x="2483" y="2376"/>
                </a:lnTo>
                <a:lnTo>
                  <a:pt x="2483" y="2354"/>
                </a:lnTo>
                <a:lnTo>
                  <a:pt x="2483" y="2269"/>
                </a:lnTo>
                <a:lnTo>
                  <a:pt x="2440" y="2119"/>
                </a:lnTo>
                <a:lnTo>
                  <a:pt x="2418" y="2033"/>
                </a:lnTo>
                <a:lnTo>
                  <a:pt x="2418" y="1991"/>
                </a:lnTo>
                <a:lnTo>
                  <a:pt x="2440" y="1948"/>
                </a:lnTo>
                <a:lnTo>
                  <a:pt x="2483" y="1905"/>
                </a:lnTo>
                <a:lnTo>
                  <a:pt x="2483" y="1926"/>
                </a:lnTo>
                <a:lnTo>
                  <a:pt x="2504" y="1948"/>
                </a:lnTo>
                <a:lnTo>
                  <a:pt x="2525" y="1969"/>
                </a:lnTo>
                <a:lnTo>
                  <a:pt x="2590" y="2033"/>
                </a:lnTo>
                <a:lnTo>
                  <a:pt x="2654" y="2076"/>
                </a:lnTo>
                <a:lnTo>
                  <a:pt x="2675" y="2098"/>
                </a:lnTo>
                <a:lnTo>
                  <a:pt x="2697" y="2076"/>
                </a:lnTo>
                <a:lnTo>
                  <a:pt x="2718" y="2055"/>
                </a:lnTo>
                <a:lnTo>
                  <a:pt x="2739" y="1991"/>
                </a:lnTo>
                <a:lnTo>
                  <a:pt x="2761" y="1948"/>
                </a:lnTo>
                <a:lnTo>
                  <a:pt x="2739" y="1905"/>
                </a:lnTo>
                <a:lnTo>
                  <a:pt x="2718" y="1819"/>
                </a:lnTo>
                <a:lnTo>
                  <a:pt x="2761" y="1734"/>
                </a:lnTo>
                <a:lnTo>
                  <a:pt x="2782" y="1648"/>
                </a:lnTo>
                <a:lnTo>
                  <a:pt x="2782" y="1584"/>
                </a:lnTo>
                <a:lnTo>
                  <a:pt x="2761" y="1520"/>
                </a:lnTo>
                <a:lnTo>
                  <a:pt x="2718" y="1392"/>
                </a:lnTo>
                <a:lnTo>
                  <a:pt x="2654" y="1285"/>
                </a:lnTo>
                <a:lnTo>
                  <a:pt x="2632" y="1178"/>
                </a:lnTo>
                <a:lnTo>
                  <a:pt x="2654" y="1135"/>
                </a:lnTo>
                <a:lnTo>
                  <a:pt x="2675" y="1113"/>
                </a:lnTo>
                <a:lnTo>
                  <a:pt x="2697" y="1092"/>
                </a:lnTo>
                <a:lnTo>
                  <a:pt x="2718" y="1071"/>
                </a:lnTo>
                <a:lnTo>
                  <a:pt x="2718" y="1006"/>
                </a:lnTo>
                <a:lnTo>
                  <a:pt x="2718" y="942"/>
                </a:lnTo>
                <a:lnTo>
                  <a:pt x="2675" y="835"/>
                </a:lnTo>
                <a:lnTo>
                  <a:pt x="2590" y="750"/>
                </a:lnTo>
                <a:lnTo>
                  <a:pt x="2504" y="685"/>
                </a:lnTo>
                <a:lnTo>
                  <a:pt x="2397" y="621"/>
                </a:lnTo>
                <a:lnTo>
                  <a:pt x="2311" y="557"/>
                </a:lnTo>
                <a:lnTo>
                  <a:pt x="2461" y="557"/>
                </a:lnTo>
                <a:lnTo>
                  <a:pt x="2568" y="600"/>
                </a:lnTo>
                <a:lnTo>
                  <a:pt x="2654" y="600"/>
                </a:lnTo>
                <a:lnTo>
                  <a:pt x="2675" y="579"/>
                </a:lnTo>
                <a:lnTo>
                  <a:pt x="2718" y="557"/>
                </a:lnTo>
                <a:lnTo>
                  <a:pt x="2761" y="536"/>
                </a:lnTo>
                <a:close/>
                <a:moveTo>
                  <a:pt x="1884" y="1"/>
                </a:moveTo>
                <a:lnTo>
                  <a:pt x="1755" y="22"/>
                </a:lnTo>
                <a:lnTo>
                  <a:pt x="1605" y="65"/>
                </a:lnTo>
                <a:lnTo>
                  <a:pt x="1541" y="108"/>
                </a:lnTo>
                <a:lnTo>
                  <a:pt x="1456" y="172"/>
                </a:lnTo>
                <a:lnTo>
                  <a:pt x="1413" y="258"/>
                </a:lnTo>
                <a:lnTo>
                  <a:pt x="1413" y="343"/>
                </a:lnTo>
                <a:lnTo>
                  <a:pt x="1434" y="386"/>
                </a:lnTo>
                <a:lnTo>
                  <a:pt x="1456" y="429"/>
                </a:lnTo>
                <a:lnTo>
                  <a:pt x="1563" y="514"/>
                </a:lnTo>
                <a:lnTo>
                  <a:pt x="1777" y="621"/>
                </a:lnTo>
                <a:lnTo>
                  <a:pt x="1969" y="728"/>
                </a:lnTo>
                <a:lnTo>
                  <a:pt x="2098" y="878"/>
                </a:lnTo>
                <a:lnTo>
                  <a:pt x="2205" y="1028"/>
                </a:lnTo>
                <a:lnTo>
                  <a:pt x="2311" y="1220"/>
                </a:lnTo>
                <a:lnTo>
                  <a:pt x="2354" y="1349"/>
                </a:lnTo>
                <a:lnTo>
                  <a:pt x="2397" y="1499"/>
                </a:lnTo>
                <a:lnTo>
                  <a:pt x="2418" y="1563"/>
                </a:lnTo>
                <a:lnTo>
                  <a:pt x="2418" y="1584"/>
                </a:lnTo>
                <a:lnTo>
                  <a:pt x="2354" y="1691"/>
                </a:lnTo>
                <a:lnTo>
                  <a:pt x="2290" y="1798"/>
                </a:lnTo>
                <a:lnTo>
                  <a:pt x="2183" y="1905"/>
                </a:lnTo>
                <a:lnTo>
                  <a:pt x="1991" y="2098"/>
                </a:lnTo>
                <a:lnTo>
                  <a:pt x="1798" y="2247"/>
                </a:lnTo>
                <a:lnTo>
                  <a:pt x="1691" y="2290"/>
                </a:lnTo>
                <a:lnTo>
                  <a:pt x="1584" y="2354"/>
                </a:lnTo>
                <a:lnTo>
                  <a:pt x="1477" y="2376"/>
                </a:lnTo>
                <a:lnTo>
                  <a:pt x="1349" y="2397"/>
                </a:lnTo>
                <a:lnTo>
                  <a:pt x="1242" y="2376"/>
                </a:lnTo>
                <a:lnTo>
                  <a:pt x="1135" y="2333"/>
                </a:lnTo>
                <a:lnTo>
                  <a:pt x="1049" y="2269"/>
                </a:lnTo>
                <a:lnTo>
                  <a:pt x="964" y="2183"/>
                </a:lnTo>
                <a:lnTo>
                  <a:pt x="792" y="1991"/>
                </a:lnTo>
                <a:lnTo>
                  <a:pt x="643" y="1777"/>
                </a:lnTo>
                <a:lnTo>
                  <a:pt x="600" y="1670"/>
                </a:lnTo>
                <a:lnTo>
                  <a:pt x="578" y="1563"/>
                </a:lnTo>
                <a:lnTo>
                  <a:pt x="578" y="1456"/>
                </a:lnTo>
                <a:lnTo>
                  <a:pt x="578" y="1370"/>
                </a:lnTo>
                <a:lnTo>
                  <a:pt x="557" y="1349"/>
                </a:lnTo>
                <a:lnTo>
                  <a:pt x="536" y="1327"/>
                </a:lnTo>
                <a:lnTo>
                  <a:pt x="429" y="1285"/>
                </a:lnTo>
                <a:lnTo>
                  <a:pt x="322" y="1263"/>
                </a:lnTo>
                <a:lnTo>
                  <a:pt x="236" y="1285"/>
                </a:lnTo>
                <a:lnTo>
                  <a:pt x="151" y="1306"/>
                </a:lnTo>
                <a:lnTo>
                  <a:pt x="86" y="1370"/>
                </a:lnTo>
                <a:lnTo>
                  <a:pt x="44" y="1477"/>
                </a:lnTo>
                <a:lnTo>
                  <a:pt x="1" y="1606"/>
                </a:lnTo>
                <a:lnTo>
                  <a:pt x="1" y="1755"/>
                </a:lnTo>
                <a:lnTo>
                  <a:pt x="1" y="1905"/>
                </a:lnTo>
                <a:lnTo>
                  <a:pt x="22" y="2183"/>
                </a:lnTo>
                <a:lnTo>
                  <a:pt x="65" y="2440"/>
                </a:lnTo>
                <a:lnTo>
                  <a:pt x="108" y="2675"/>
                </a:lnTo>
                <a:lnTo>
                  <a:pt x="151" y="2782"/>
                </a:lnTo>
                <a:lnTo>
                  <a:pt x="215" y="2868"/>
                </a:lnTo>
                <a:lnTo>
                  <a:pt x="257" y="2911"/>
                </a:lnTo>
                <a:lnTo>
                  <a:pt x="322" y="2953"/>
                </a:lnTo>
                <a:lnTo>
                  <a:pt x="429" y="3103"/>
                </a:lnTo>
                <a:lnTo>
                  <a:pt x="514" y="3253"/>
                </a:lnTo>
                <a:lnTo>
                  <a:pt x="707" y="3488"/>
                </a:lnTo>
                <a:lnTo>
                  <a:pt x="921" y="3702"/>
                </a:lnTo>
                <a:lnTo>
                  <a:pt x="1028" y="3809"/>
                </a:lnTo>
                <a:lnTo>
                  <a:pt x="1156" y="3895"/>
                </a:lnTo>
                <a:lnTo>
                  <a:pt x="1284" y="3959"/>
                </a:lnTo>
                <a:lnTo>
                  <a:pt x="1434" y="3980"/>
                </a:lnTo>
                <a:lnTo>
                  <a:pt x="1755" y="4002"/>
                </a:lnTo>
                <a:lnTo>
                  <a:pt x="2055" y="3980"/>
                </a:lnTo>
                <a:lnTo>
                  <a:pt x="2376" y="3959"/>
                </a:lnTo>
                <a:lnTo>
                  <a:pt x="2697" y="3980"/>
                </a:lnTo>
                <a:lnTo>
                  <a:pt x="2825" y="4002"/>
                </a:lnTo>
                <a:lnTo>
                  <a:pt x="2975" y="4087"/>
                </a:lnTo>
                <a:lnTo>
                  <a:pt x="3103" y="4194"/>
                </a:lnTo>
                <a:lnTo>
                  <a:pt x="3253" y="4323"/>
                </a:lnTo>
                <a:lnTo>
                  <a:pt x="3488" y="4601"/>
                </a:lnTo>
                <a:lnTo>
                  <a:pt x="3702" y="4858"/>
                </a:lnTo>
                <a:lnTo>
                  <a:pt x="3617" y="4879"/>
                </a:lnTo>
                <a:lnTo>
                  <a:pt x="3552" y="4922"/>
                </a:lnTo>
                <a:lnTo>
                  <a:pt x="3403" y="5029"/>
                </a:lnTo>
                <a:lnTo>
                  <a:pt x="3167" y="5264"/>
                </a:lnTo>
                <a:lnTo>
                  <a:pt x="2889" y="5542"/>
                </a:lnTo>
                <a:lnTo>
                  <a:pt x="2590" y="5799"/>
                </a:lnTo>
                <a:lnTo>
                  <a:pt x="2440" y="5927"/>
                </a:lnTo>
                <a:lnTo>
                  <a:pt x="2205" y="6163"/>
                </a:lnTo>
                <a:lnTo>
                  <a:pt x="2119" y="6270"/>
                </a:lnTo>
                <a:lnTo>
                  <a:pt x="2055" y="6377"/>
                </a:lnTo>
                <a:lnTo>
                  <a:pt x="2033" y="6420"/>
                </a:lnTo>
                <a:lnTo>
                  <a:pt x="2055" y="6462"/>
                </a:lnTo>
                <a:lnTo>
                  <a:pt x="2076" y="6484"/>
                </a:lnTo>
                <a:lnTo>
                  <a:pt x="2119" y="6505"/>
                </a:lnTo>
                <a:lnTo>
                  <a:pt x="2183" y="6484"/>
                </a:lnTo>
                <a:lnTo>
                  <a:pt x="2247" y="6462"/>
                </a:lnTo>
                <a:lnTo>
                  <a:pt x="2376" y="6355"/>
                </a:lnTo>
                <a:lnTo>
                  <a:pt x="2611" y="6141"/>
                </a:lnTo>
                <a:lnTo>
                  <a:pt x="2911" y="5927"/>
                </a:lnTo>
                <a:lnTo>
                  <a:pt x="3189" y="5692"/>
                </a:lnTo>
                <a:lnTo>
                  <a:pt x="3467" y="5457"/>
                </a:lnTo>
                <a:lnTo>
                  <a:pt x="3745" y="5200"/>
                </a:lnTo>
                <a:lnTo>
                  <a:pt x="3831" y="5114"/>
                </a:lnTo>
                <a:lnTo>
                  <a:pt x="3873" y="5093"/>
                </a:lnTo>
                <a:lnTo>
                  <a:pt x="3959" y="5136"/>
                </a:lnTo>
                <a:lnTo>
                  <a:pt x="4066" y="5243"/>
                </a:lnTo>
                <a:lnTo>
                  <a:pt x="4109" y="5328"/>
                </a:lnTo>
                <a:lnTo>
                  <a:pt x="4130" y="5371"/>
                </a:lnTo>
                <a:lnTo>
                  <a:pt x="4087" y="5350"/>
                </a:lnTo>
                <a:lnTo>
                  <a:pt x="4023" y="5350"/>
                </a:lnTo>
                <a:lnTo>
                  <a:pt x="3959" y="5371"/>
                </a:lnTo>
                <a:lnTo>
                  <a:pt x="3895" y="5414"/>
                </a:lnTo>
                <a:lnTo>
                  <a:pt x="3702" y="5521"/>
                </a:lnTo>
                <a:lnTo>
                  <a:pt x="3531" y="5671"/>
                </a:lnTo>
                <a:lnTo>
                  <a:pt x="3167" y="6013"/>
                </a:lnTo>
                <a:lnTo>
                  <a:pt x="2953" y="6227"/>
                </a:lnTo>
                <a:lnTo>
                  <a:pt x="2739" y="6420"/>
                </a:lnTo>
                <a:lnTo>
                  <a:pt x="2525" y="6634"/>
                </a:lnTo>
                <a:lnTo>
                  <a:pt x="2418" y="6719"/>
                </a:lnTo>
                <a:lnTo>
                  <a:pt x="2290" y="6762"/>
                </a:lnTo>
                <a:lnTo>
                  <a:pt x="2162" y="6783"/>
                </a:lnTo>
                <a:lnTo>
                  <a:pt x="1991" y="6762"/>
                </a:lnTo>
                <a:lnTo>
                  <a:pt x="2012" y="6634"/>
                </a:lnTo>
                <a:lnTo>
                  <a:pt x="1969" y="6527"/>
                </a:lnTo>
                <a:lnTo>
                  <a:pt x="1926" y="6484"/>
                </a:lnTo>
                <a:lnTo>
                  <a:pt x="1841" y="6441"/>
                </a:lnTo>
                <a:lnTo>
                  <a:pt x="1627" y="6398"/>
                </a:lnTo>
                <a:lnTo>
                  <a:pt x="1498" y="6377"/>
                </a:lnTo>
                <a:lnTo>
                  <a:pt x="1391" y="6355"/>
                </a:lnTo>
                <a:lnTo>
                  <a:pt x="1563" y="6120"/>
                </a:lnTo>
                <a:lnTo>
                  <a:pt x="1777" y="5906"/>
                </a:lnTo>
                <a:lnTo>
                  <a:pt x="1969" y="5713"/>
                </a:lnTo>
                <a:lnTo>
                  <a:pt x="2183" y="5521"/>
                </a:lnTo>
                <a:lnTo>
                  <a:pt x="2590" y="5157"/>
                </a:lnTo>
                <a:lnTo>
                  <a:pt x="2996" y="4772"/>
                </a:lnTo>
                <a:lnTo>
                  <a:pt x="3082" y="4687"/>
                </a:lnTo>
                <a:lnTo>
                  <a:pt x="3189" y="4580"/>
                </a:lnTo>
                <a:lnTo>
                  <a:pt x="3189" y="4515"/>
                </a:lnTo>
                <a:lnTo>
                  <a:pt x="3189" y="4473"/>
                </a:lnTo>
                <a:lnTo>
                  <a:pt x="3146" y="4430"/>
                </a:lnTo>
                <a:lnTo>
                  <a:pt x="3060" y="4387"/>
                </a:lnTo>
                <a:lnTo>
                  <a:pt x="2975" y="4387"/>
                </a:lnTo>
                <a:lnTo>
                  <a:pt x="2889" y="4430"/>
                </a:lnTo>
                <a:lnTo>
                  <a:pt x="2804" y="4473"/>
                </a:lnTo>
                <a:lnTo>
                  <a:pt x="2718" y="4537"/>
                </a:lnTo>
                <a:lnTo>
                  <a:pt x="2568" y="4708"/>
                </a:lnTo>
                <a:lnTo>
                  <a:pt x="2461" y="4836"/>
                </a:lnTo>
                <a:lnTo>
                  <a:pt x="2140" y="5157"/>
                </a:lnTo>
                <a:lnTo>
                  <a:pt x="1777" y="5457"/>
                </a:lnTo>
                <a:lnTo>
                  <a:pt x="1456" y="5778"/>
                </a:lnTo>
                <a:lnTo>
                  <a:pt x="1306" y="5970"/>
                </a:lnTo>
                <a:lnTo>
                  <a:pt x="1156" y="6163"/>
                </a:lnTo>
                <a:lnTo>
                  <a:pt x="1113" y="6270"/>
                </a:lnTo>
                <a:lnTo>
                  <a:pt x="1049" y="6377"/>
                </a:lnTo>
                <a:lnTo>
                  <a:pt x="985" y="6655"/>
                </a:lnTo>
                <a:lnTo>
                  <a:pt x="942" y="6912"/>
                </a:lnTo>
                <a:lnTo>
                  <a:pt x="857" y="7168"/>
                </a:lnTo>
                <a:lnTo>
                  <a:pt x="707" y="7661"/>
                </a:lnTo>
                <a:lnTo>
                  <a:pt x="557" y="8174"/>
                </a:lnTo>
                <a:lnTo>
                  <a:pt x="471" y="8324"/>
                </a:lnTo>
                <a:lnTo>
                  <a:pt x="364" y="8495"/>
                </a:lnTo>
                <a:lnTo>
                  <a:pt x="322" y="8602"/>
                </a:lnTo>
                <a:lnTo>
                  <a:pt x="322" y="8688"/>
                </a:lnTo>
                <a:lnTo>
                  <a:pt x="343" y="8752"/>
                </a:lnTo>
                <a:lnTo>
                  <a:pt x="429" y="8816"/>
                </a:lnTo>
                <a:lnTo>
                  <a:pt x="514" y="8837"/>
                </a:lnTo>
                <a:lnTo>
                  <a:pt x="578" y="8816"/>
                </a:lnTo>
                <a:lnTo>
                  <a:pt x="685" y="8730"/>
                </a:lnTo>
                <a:lnTo>
                  <a:pt x="921" y="8623"/>
                </a:lnTo>
                <a:lnTo>
                  <a:pt x="1178" y="8559"/>
                </a:lnTo>
                <a:lnTo>
                  <a:pt x="1734" y="8345"/>
                </a:lnTo>
                <a:lnTo>
                  <a:pt x="2247" y="8131"/>
                </a:lnTo>
                <a:lnTo>
                  <a:pt x="2504" y="8024"/>
                </a:lnTo>
                <a:lnTo>
                  <a:pt x="2739" y="7939"/>
                </a:lnTo>
                <a:lnTo>
                  <a:pt x="2846" y="7874"/>
                </a:lnTo>
                <a:lnTo>
                  <a:pt x="2911" y="7789"/>
                </a:lnTo>
                <a:lnTo>
                  <a:pt x="2953" y="7703"/>
                </a:lnTo>
                <a:lnTo>
                  <a:pt x="3018" y="7596"/>
                </a:lnTo>
                <a:lnTo>
                  <a:pt x="3167" y="7425"/>
                </a:lnTo>
                <a:lnTo>
                  <a:pt x="3338" y="7254"/>
                </a:lnTo>
                <a:lnTo>
                  <a:pt x="3681" y="6976"/>
                </a:lnTo>
                <a:lnTo>
                  <a:pt x="4045" y="6698"/>
                </a:lnTo>
                <a:lnTo>
                  <a:pt x="4387" y="6398"/>
                </a:lnTo>
                <a:lnTo>
                  <a:pt x="4451" y="6334"/>
                </a:lnTo>
                <a:lnTo>
                  <a:pt x="4494" y="6248"/>
                </a:lnTo>
                <a:lnTo>
                  <a:pt x="4515" y="6163"/>
                </a:lnTo>
                <a:lnTo>
                  <a:pt x="4537" y="6077"/>
                </a:lnTo>
                <a:lnTo>
                  <a:pt x="4515" y="6034"/>
                </a:lnTo>
                <a:lnTo>
                  <a:pt x="4451" y="5992"/>
                </a:lnTo>
                <a:lnTo>
                  <a:pt x="4387" y="5992"/>
                </a:lnTo>
                <a:lnTo>
                  <a:pt x="4258" y="6034"/>
                </a:lnTo>
                <a:lnTo>
                  <a:pt x="4087" y="6141"/>
                </a:lnTo>
                <a:lnTo>
                  <a:pt x="3916" y="6291"/>
                </a:lnTo>
                <a:lnTo>
                  <a:pt x="3617" y="6569"/>
                </a:lnTo>
                <a:lnTo>
                  <a:pt x="3231" y="6933"/>
                </a:lnTo>
                <a:lnTo>
                  <a:pt x="2889" y="7318"/>
                </a:lnTo>
                <a:lnTo>
                  <a:pt x="2761" y="7425"/>
                </a:lnTo>
                <a:lnTo>
                  <a:pt x="2697" y="7468"/>
                </a:lnTo>
                <a:lnTo>
                  <a:pt x="2632" y="7468"/>
                </a:lnTo>
                <a:lnTo>
                  <a:pt x="2611" y="7425"/>
                </a:lnTo>
                <a:lnTo>
                  <a:pt x="2590" y="7382"/>
                </a:lnTo>
                <a:lnTo>
                  <a:pt x="2590" y="7233"/>
                </a:lnTo>
                <a:lnTo>
                  <a:pt x="2590" y="7061"/>
                </a:lnTo>
                <a:lnTo>
                  <a:pt x="2590" y="6976"/>
                </a:lnTo>
                <a:lnTo>
                  <a:pt x="2632" y="6912"/>
                </a:lnTo>
                <a:lnTo>
                  <a:pt x="2675" y="6869"/>
                </a:lnTo>
                <a:lnTo>
                  <a:pt x="2804" y="6740"/>
                </a:lnTo>
                <a:lnTo>
                  <a:pt x="3060" y="6548"/>
                </a:lnTo>
                <a:lnTo>
                  <a:pt x="3531" y="6120"/>
                </a:lnTo>
                <a:lnTo>
                  <a:pt x="4002" y="5713"/>
                </a:lnTo>
                <a:lnTo>
                  <a:pt x="4130" y="5585"/>
                </a:lnTo>
                <a:lnTo>
                  <a:pt x="4216" y="5478"/>
                </a:lnTo>
                <a:lnTo>
                  <a:pt x="4235" y="5458"/>
                </a:lnTo>
                <a:lnTo>
                  <a:pt x="4579" y="5863"/>
                </a:lnTo>
                <a:lnTo>
                  <a:pt x="4729" y="6099"/>
                </a:lnTo>
                <a:lnTo>
                  <a:pt x="4793" y="6227"/>
                </a:lnTo>
                <a:lnTo>
                  <a:pt x="4836" y="6355"/>
                </a:lnTo>
                <a:lnTo>
                  <a:pt x="4900" y="6591"/>
                </a:lnTo>
                <a:lnTo>
                  <a:pt x="4900" y="6826"/>
                </a:lnTo>
                <a:lnTo>
                  <a:pt x="4922" y="7083"/>
                </a:lnTo>
                <a:lnTo>
                  <a:pt x="4943" y="7318"/>
                </a:lnTo>
                <a:lnTo>
                  <a:pt x="4986" y="7447"/>
                </a:lnTo>
                <a:lnTo>
                  <a:pt x="5007" y="7575"/>
                </a:lnTo>
                <a:lnTo>
                  <a:pt x="5072" y="7703"/>
                </a:lnTo>
                <a:lnTo>
                  <a:pt x="5157" y="7810"/>
                </a:lnTo>
                <a:lnTo>
                  <a:pt x="5371" y="8046"/>
                </a:lnTo>
                <a:lnTo>
                  <a:pt x="5606" y="8260"/>
                </a:lnTo>
                <a:lnTo>
                  <a:pt x="5692" y="8345"/>
                </a:lnTo>
                <a:lnTo>
                  <a:pt x="5756" y="8431"/>
                </a:lnTo>
                <a:lnTo>
                  <a:pt x="5820" y="8516"/>
                </a:lnTo>
                <a:lnTo>
                  <a:pt x="5906" y="8602"/>
                </a:lnTo>
                <a:lnTo>
                  <a:pt x="5992" y="8645"/>
                </a:lnTo>
                <a:lnTo>
                  <a:pt x="6120" y="8688"/>
                </a:lnTo>
                <a:lnTo>
                  <a:pt x="6355" y="8752"/>
                </a:lnTo>
                <a:lnTo>
                  <a:pt x="6569" y="8816"/>
                </a:lnTo>
                <a:lnTo>
                  <a:pt x="6805" y="8880"/>
                </a:lnTo>
                <a:lnTo>
                  <a:pt x="6933" y="8901"/>
                </a:lnTo>
                <a:lnTo>
                  <a:pt x="7040" y="8880"/>
                </a:lnTo>
                <a:lnTo>
                  <a:pt x="7147" y="8837"/>
                </a:lnTo>
                <a:lnTo>
                  <a:pt x="7254" y="8773"/>
                </a:lnTo>
                <a:lnTo>
                  <a:pt x="7297" y="8709"/>
                </a:lnTo>
                <a:lnTo>
                  <a:pt x="7318" y="8666"/>
                </a:lnTo>
                <a:lnTo>
                  <a:pt x="7339" y="8602"/>
                </a:lnTo>
                <a:lnTo>
                  <a:pt x="7339" y="8559"/>
                </a:lnTo>
                <a:lnTo>
                  <a:pt x="7318" y="8452"/>
                </a:lnTo>
                <a:lnTo>
                  <a:pt x="7254" y="8345"/>
                </a:lnTo>
                <a:lnTo>
                  <a:pt x="7168" y="8260"/>
                </a:lnTo>
                <a:lnTo>
                  <a:pt x="7061" y="8174"/>
                </a:lnTo>
                <a:lnTo>
                  <a:pt x="6869" y="8046"/>
                </a:lnTo>
                <a:lnTo>
                  <a:pt x="6676" y="7896"/>
                </a:lnTo>
                <a:lnTo>
                  <a:pt x="6591" y="7832"/>
                </a:lnTo>
                <a:lnTo>
                  <a:pt x="6505" y="7746"/>
                </a:lnTo>
                <a:lnTo>
                  <a:pt x="6441" y="7661"/>
                </a:lnTo>
                <a:lnTo>
                  <a:pt x="6419" y="7554"/>
                </a:lnTo>
                <a:lnTo>
                  <a:pt x="6398" y="7447"/>
                </a:lnTo>
                <a:lnTo>
                  <a:pt x="6419" y="7318"/>
                </a:lnTo>
                <a:lnTo>
                  <a:pt x="6441" y="7254"/>
                </a:lnTo>
                <a:lnTo>
                  <a:pt x="6484" y="7190"/>
                </a:lnTo>
                <a:lnTo>
                  <a:pt x="6591" y="7104"/>
                </a:lnTo>
                <a:lnTo>
                  <a:pt x="6719" y="7019"/>
                </a:lnTo>
                <a:lnTo>
                  <a:pt x="6826" y="6933"/>
                </a:lnTo>
                <a:lnTo>
                  <a:pt x="6933" y="6826"/>
                </a:lnTo>
                <a:lnTo>
                  <a:pt x="7040" y="6719"/>
                </a:lnTo>
                <a:lnTo>
                  <a:pt x="7126" y="6634"/>
                </a:lnTo>
                <a:lnTo>
                  <a:pt x="7275" y="6548"/>
                </a:lnTo>
                <a:lnTo>
                  <a:pt x="7489" y="6569"/>
                </a:lnTo>
                <a:lnTo>
                  <a:pt x="7618" y="6591"/>
                </a:lnTo>
                <a:lnTo>
                  <a:pt x="7703" y="6612"/>
                </a:lnTo>
                <a:lnTo>
                  <a:pt x="7789" y="6676"/>
                </a:lnTo>
                <a:lnTo>
                  <a:pt x="7832" y="6762"/>
                </a:lnTo>
                <a:lnTo>
                  <a:pt x="7896" y="6933"/>
                </a:lnTo>
                <a:lnTo>
                  <a:pt x="7939" y="7168"/>
                </a:lnTo>
                <a:lnTo>
                  <a:pt x="7981" y="7382"/>
                </a:lnTo>
                <a:lnTo>
                  <a:pt x="8024" y="7468"/>
                </a:lnTo>
                <a:lnTo>
                  <a:pt x="8067" y="7554"/>
                </a:lnTo>
                <a:lnTo>
                  <a:pt x="8153" y="7618"/>
                </a:lnTo>
                <a:lnTo>
                  <a:pt x="8259" y="7639"/>
                </a:lnTo>
                <a:lnTo>
                  <a:pt x="8495" y="7639"/>
                </a:lnTo>
                <a:lnTo>
                  <a:pt x="8623" y="7596"/>
                </a:lnTo>
                <a:lnTo>
                  <a:pt x="8730" y="7554"/>
                </a:lnTo>
                <a:lnTo>
                  <a:pt x="8794" y="7468"/>
                </a:lnTo>
                <a:lnTo>
                  <a:pt x="8837" y="7382"/>
                </a:lnTo>
                <a:lnTo>
                  <a:pt x="8859" y="7275"/>
                </a:lnTo>
                <a:lnTo>
                  <a:pt x="8880" y="7147"/>
                </a:lnTo>
                <a:lnTo>
                  <a:pt x="8880" y="6890"/>
                </a:lnTo>
                <a:lnTo>
                  <a:pt x="8880" y="6612"/>
                </a:lnTo>
                <a:lnTo>
                  <a:pt x="8837" y="6099"/>
                </a:lnTo>
                <a:lnTo>
                  <a:pt x="8816" y="5842"/>
                </a:lnTo>
                <a:lnTo>
                  <a:pt x="8794" y="5713"/>
                </a:lnTo>
                <a:lnTo>
                  <a:pt x="8730" y="5628"/>
                </a:lnTo>
                <a:lnTo>
                  <a:pt x="8687" y="5564"/>
                </a:lnTo>
                <a:lnTo>
                  <a:pt x="8623" y="5521"/>
                </a:lnTo>
                <a:lnTo>
                  <a:pt x="8495" y="5457"/>
                </a:lnTo>
                <a:lnTo>
                  <a:pt x="8409" y="5371"/>
                </a:lnTo>
                <a:lnTo>
                  <a:pt x="8302" y="5307"/>
                </a:lnTo>
                <a:lnTo>
                  <a:pt x="8131" y="5136"/>
                </a:lnTo>
                <a:lnTo>
                  <a:pt x="8046" y="5050"/>
                </a:lnTo>
                <a:lnTo>
                  <a:pt x="7960" y="4986"/>
                </a:lnTo>
                <a:lnTo>
                  <a:pt x="7853" y="4943"/>
                </a:lnTo>
                <a:lnTo>
                  <a:pt x="7746" y="4900"/>
                </a:lnTo>
                <a:lnTo>
                  <a:pt x="7446" y="4858"/>
                </a:lnTo>
                <a:lnTo>
                  <a:pt x="7147" y="4836"/>
                </a:lnTo>
                <a:lnTo>
                  <a:pt x="6847" y="4815"/>
                </a:lnTo>
                <a:lnTo>
                  <a:pt x="6548" y="4836"/>
                </a:lnTo>
                <a:lnTo>
                  <a:pt x="6398" y="4879"/>
                </a:lnTo>
                <a:lnTo>
                  <a:pt x="6270" y="4922"/>
                </a:lnTo>
                <a:lnTo>
                  <a:pt x="6141" y="4793"/>
                </a:lnTo>
                <a:lnTo>
                  <a:pt x="6013" y="4644"/>
                </a:lnTo>
                <a:lnTo>
                  <a:pt x="6120" y="4622"/>
                </a:lnTo>
                <a:lnTo>
                  <a:pt x="6206" y="4558"/>
                </a:lnTo>
                <a:lnTo>
                  <a:pt x="6291" y="4473"/>
                </a:lnTo>
                <a:lnTo>
                  <a:pt x="6355" y="4366"/>
                </a:lnTo>
                <a:lnTo>
                  <a:pt x="6505" y="4173"/>
                </a:lnTo>
                <a:lnTo>
                  <a:pt x="6633" y="4002"/>
                </a:lnTo>
                <a:lnTo>
                  <a:pt x="6976" y="3638"/>
                </a:lnTo>
                <a:lnTo>
                  <a:pt x="7061" y="3553"/>
                </a:lnTo>
                <a:lnTo>
                  <a:pt x="7168" y="3488"/>
                </a:lnTo>
                <a:lnTo>
                  <a:pt x="7275" y="3488"/>
                </a:lnTo>
                <a:lnTo>
                  <a:pt x="7361" y="3424"/>
                </a:lnTo>
                <a:lnTo>
                  <a:pt x="7446" y="3339"/>
                </a:lnTo>
                <a:lnTo>
                  <a:pt x="7511" y="3232"/>
                </a:lnTo>
                <a:lnTo>
                  <a:pt x="7596" y="3146"/>
                </a:lnTo>
                <a:lnTo>
                  <a:pt x="7682" y="3082"/>
                </a:lnTo>
                <a:lnTo>
                  <a:pt x="7789" y="3018"/>
                </a:lnTo>
                <a:lnTo>
                  <a:pt x="7874" y="2953"/>
                </a:lnTo>
                <a:lnTo>
                  <a:pt x="7917" y="2889"/>
                </a:lnTo>
                <a:lnTo>
                  <a:pt x="7939" y="2846"/>
                </a:lnTo>
                <a:lnTo>
                  <a:pt x="7939" y="2782"/>
                </a:lnTo>
                <a:lnTo>
                  <a:pt x="7939" y="2718"/>
                </a:lnTo>
                <a:lnTo>
                  <a:pt x="7917" y="2654"/>
                </a:lnTo>
                <a:lnTo>
                  <a:pt x="7896" y="2611"/>
                </a:lnTo>
                <a:lnTo>
                  <a:pt x="7917" y="2568"/>
                </a:lnTo>
                <a:lnTo>
                  <a:pt x="7939" y="2547"/>
                </a:lnTo>
                <a:lnTo>
                  <a:pt x="8024" y="2483"/>
                </a:lnTo>
                <a:lnTo>
                  <a:pt x="8110" y="2397"/>
                </a:lnTo>
                <a:lnTo>
                  <a:pt x="8217" y="2312"/>
                </a:lnTo>
                <a:lnTo>
                  <a:pt x="8409" y="2162"/>
                </a:lnTo>
                <a:lnTo>
                  <a:pt x="8495" y="2055"/>
                </a:lnTo>
                <a:lnTo>
                  <a:pt x="8538" y="1926"/>
                </a:lnTo>
                <a:lnTo>
                  <a:pt x="8538" y="1819"/>
                </a:lnTo>
                <a:lnTo>
                  <a:pt x="8516" y="1712"/>
                </a:lnTo>
                <a:lnTo>
                  <a:pt x="8473" y="1584"/>
                </a:lnTo>
                <a:lnTo>
                  <a:pt x="8431" y="1477"/>
                </a:lnTo>
                <a:lnTo>
                  <a:pt x="8302" y="1242"/>
                </a:lnTo>
                <a:lnTo>
                  <a:pt x="8174" y="1028"/>
                </a:lnTo>
                <a:lnTo>
                  <a:pt x="8024" y="792"/>
                </a:lnTo>
                <a:lnTo>
                  <a:pt x="7939" y="685"/>
                </a:lnTo>
                <a:lnTo>
                  <a:pt x="7853" y="579"/>
                </a:lnTo>
                <a:lnTo>
                  <a:pt x="7746" y="493"/>
                </a:lnTo>
                <a:lnTo>
                  <a:pt x="7639" y="450"/>
                </a:lnTo>
                <a:lnTo>
                  <a:pt x="7489" y="429"/>
                </a:lnTo>
                <a:lnTo>
                  <a:pt x="7361" y="450"/>
                </a:lnTo>
                <a:lnTo>
                  <a:pt x="7232" y="514"/>
                </a:lnTo>
                <a:lnTo>
                  <a:pt x="7126" y="579"/>
                </a:lnTo>
                <a:lnTo>
                  <a:pt x="6933" y="771"/>
                </a:lnTo>
                <a:lnTo>
                  <a:pt x="6740" y="964"/>
                </a:lnTo>
                <a:lnTo>
                  <a:pt x="6676" y="1071"/>
                </a:lnTo>
                <a:lnTo>
                  <a:pt x="6655" y="1156"/>
                </a:lnTo>
                <a:lnTo>
                  <a:pt x="6655" y="1370"/>
                </a:lnTo>
                <a:lnTo>
                  <a:pt x="6591" y="1306"/>
                </a:lnTo>
                <a:lnTo>
                  <a:pt x="6505" y="1263"/>
                </a:lnTo>
                <a:lnTo>
                  <a:pt x="6398" y="1156"/>
                </a:lnTo>
                <a:lnTo>
                  <a:pt x="6334" y="1135"/>
                </a:lnTo>
                <a:lnTo>
                  <a:pt x="6270" y="1113"/>
                </a:lnTo>
                <a:lnTo>
                  <a:pt x="6184" y="1156"/>
                </a:lnTo>
                <a:lnTo>
                  <a:pt x="6077" y="1199"/>
                </a:lnTo>
                <a:lnTo>
                  <a:pt x="5992" y="1263"/>
                </a:lnTo>
                <a:lnTo>
                  <a:pt x="5949" y="1349"/>
                </a:lnTo>
                <a:lnTo>
                  <a:pt x="5842" y="1520"/>
                </a:lnTo>
                <a:lnTo>
                  <a:pt x="5692" y="1691"/>
                </a:lnTo>
                <a:lnTo>
                  <a:pt x="5542" y="1862"/>
                </a:lnTo>
                <a:lnTo>
                  <a:pt x="5029" y="2376"/>
                </a:lnTo>
                <a:lnTo>
                  <a:pt x="4836" y="2526"/>
                </a:lnTo>
                <a:lnTo>
                  <a:pt x="4665" y="2697"/>
                </a:lnTo>
                <a:lnTo>
                  <a:pt x="4601" y="2782"/>
                </a:lnTo>
                <a:lnTo>
                  <a:pt x="4558" y="2846"/>
                </a:lnTo>
                <a:lnTo>
                  <a:pt x="4515" y="2868"/>
                </a:lnTo>
                <a:lnTo>
                  <a:pt x="4430" y="2932"/>
                </a:lnTo>
                <a:lnTo>
                  <a:pt x="4408" y="2932"/>
                </a:lnTo>
                <a:lnTo>
                  <a:pt x="4323" y="2846"/>
                </a:lnTo>
                <a:lnTo>
                  <a:pt x="4173" y="2718"/>
                </a:lnTo>
                <a:lnTo>
                  <a:pt x="4109" y="2654"/>
                </a:lnTo>
                <a:lnTo>
                  <a:pt x="4066" y="2590"/>
                </a:lnTo>
                <a:lnTo>
                  <a:pt x="4045" y="2461"/>
                </a:lnTo>
                <a:lnTo>
                  <a:pt x="4045" y="2333"/>
                </a:lnTo>
                <a:lnTo>
                  <a:pt x="4045" y="2205"/>
                </a:lnTo>
                <a:lnTo>
                  <a:pt x="4045" y="2076"/>
                </a:lnTo>
                <a:lnTo>
                  <a:pt x="4023" y="1798"/>
                </a:lnTo>
                <a:lnTo>
                  <a:pt x="3959" y="1520"/>
                </a:lnTo>
                <a:lnTo>
                  <a:pt x="3916" y="1392"/>
                </a:lnTo>
                <a:lnTo>
                  <a:pt x="3852" y="1263"/>
                </a:lnTo>
                <a:lnTo>
                  <a:pt x="3681" y="1049"/>
                </a:lnTo>
                <a:lnTo>
                  <a:pt x="3424" y="728"/>
                </a:lnTo>
                <a:lnTo>
                  <a:pt x="3189" y="407"/>
                </a:lnTo>
                <a:lnTo>
                  <a:pt x="3125" y="322"/>
                </a:lnTo>
                <a:lnTo>
                  <a:pt x="3018" y="258"/>
                </a:lnTo>
                <a:lnTo>
                  <a:pt x="2911" y="215"/>
                </a:lnTo>
                <a:lnTo>
                  <a:pt x="2782" y="172"/>
                </a:lnTo>
                <a:lnTo>
                  <a:pt x="2568" y="86"/>
                </a:lnTo>
                <a:lnTo>
                  <a:pt x="2461" y="44"/>
                </a:lnTo>
                <a:lnTo>
                  <a:pt x="2354" y="1"/>
                </a:lnTo>
                <a:close/>
              </a:path>
            </a:pathLst>
          </a:custGeom>
          <a:solidFill>
            <a:srgbClr val="000000"/>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000000"/>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2" name="Shape 752"/>
        <p:cNvGrpSpPr/>
        <p:nvPr/>
      </p:nvGrpSpPr>
      <p:grpSpPr>
        <a:xfrm>
          <a:off x="0" y="0"/>
          <a:ext cx="0" cy="0"/>
          <a:chOff x="0" y="0"/>
          <a:chExt cx="0" cy="0"/>
        </a:xfrm>
      </p:grpSpPr>
      <p:grpSp>
        <p:nvGrpSpPr>
          <p:cNvPr id="753" name="Google Shape;753;p180"/>
          <p:cNvGrpSpPr/>
          <p:nvPr/>
        </p:nvGrpSpPr>
        <p:grpSpPr>
          <a:xfrm>
            <a:off x="360250" y="308250"/>
            <a:ext cx="3351325" cy="1630875"/>
            <a:chOff x="360250" y="308250"/>
            <a:chExt cx="3351325" cy="1630875"/>
          </a:xfrm>
        </p:grpSpPr>
        <p:pic>
          <p:nvPicPr>
            <p:cNvPr id="754" name="Google Shape;754;p180"/>
            <p:cNvPicPr preferRelativeResize="0"/>
            <p:nvPr/>
          </p:nvPicPr>
          <p:blipFill rotWithShape="1">
            <a:blip r:embed="rId3">
              <a:alphaModFix/>
            </a:blip>
            <a:srcRect b="21365" l="6867" r="75110" t="32028"/>
            <a:stretch/>
          </p:blipFill>
          <p:spPr>
            <a:xfrm>
              <a:off x="360250" y="308250"/>
              <a:ext cx="1702524" cy="1630875"/>
            </a:xfrm>
            <a:prstGeom prst="rect">
              <a:avLst/>
            </a:prstGeom>
            <a:noFill/>
            <a:ln>
              <a:noFill/>
            </a:ln>
          </p:spPr>
        </p:pic>
        <p:sp>
          <p:nvSpPr>
            <p:cNvPr id="755" name="Google Shape;755;p180"/>
            <p:cNvSpPr txBox="1"/>
            <p:nvPr/>
          </p:nvSpPr>
          <p:spPr>
            <a:xfrm>
              <a:off x="2062775" y="800450"/>
              <a:ext cx="1648800" cy="646500"/>
            </a:xfrm>
            <a:prstGeom prst="rect">
              <a:avLst/>
            </a:prstGeom>
            <a:noFill/>
            <a:ln cap="flat" cmpd="sng" w="28575">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b="1" lang="en" sz="3000">
                  <a:latin typeface="IBM Plex Sans"/>
                  <a:ea typeface="IBM Plex Sans"/>
                  <a:cs typeface="IBM Plex Sans"/>
                  <a:sym typeface="IBM Plex Sans"/>
                </a:rPr>
                <a:t>Id</a:t>
              </a:r>
              <a:r>
                <a:rPr lang="en" sz="3000">
                  <a:latin typeface="IBM Plex Sans"/>
                  <a:ea typeface="IBM Plex Sans"/>
                  <a:cs typeface="IBM Plex Sans"/>
                  <a:sym typeface="IBM Plex Sans"/>
                </a:rPr>
                <a:t>entify</a:t>
              </a:r>
              <a:endParaRPr sz="3000">
                <a:latin typeface="IBM Plex Sans"/>
                <a:ea typeface="IBM Plex Sans"/>
                <a:cs typeface="IBM Plex Sans"/>
                <a:sym typeface="IBM Plex Sans"/>
              </a:endParaRPr>
            </a:p>
          </p:txBody>
        </p:sp>
      </p:grpSp>
      <p:sp>
        <p:nvSpPr>
          <p:cNvPr id="756" name="Google Shape;756;p180"/>
          <p:cNvSpPr/>
          <p:nvPr/>
        </p:nvSpPr>
        <p:spPr>
          <a:xfrm>
            <a:off x="3151950" y="1670250"/>
            <a:ext cx="5577600" cy="1498200"/>
          </a:xfrm>
          <a:prstGeom prst="round2DiagRect">
            <a:avLst>
              <a:gd fmla="val 16667" name="adj1"/>
              <a:gd fmla="val 0" name="adj2"/>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100"/>
              <a:buFont typeface="Arial"/>
              <a:buNone/>
            </a:pPr>
            <a:r>
              <a:rPr lang="en" sz="1900">
                <a:solidFill>
                  <a:schemeClr val="dk1"/>
                </a:solidFill>
                <a:latin typeface="IBM Plex Sans"/>
                <a:ea typeface="IBM Plex Sans"/>
                <a:cs typeface="IBM Plex Sans"/>
                <a:sym typeface="IBM Plex Sans"/>
              </a:rPr>
              <a:t>Why do the author’s years of experience lead me to believe that the anticipated results and impact of the research are more trustworthy?</a:t>
            </a:r>
            <a:endParaRPr sz="1900">
              <a:solidFill>
                <a:schemeClr val="dk1"/>
              </a:solidFill>
              <a:latin typeface="IBM Plex Sans"/>
              <a:ea typeface="IBM Plex Sans"/>
              <a:cs typeface="IBM Plex Sans"/>
              <a:sym typeface="IBM Plex Sans"/>
            </a:endParaRPr>
          </a:p>
        </p:txBody>
      </p:sp>
      <p:sp>
        <p:nvSpPr>
          <p:cNvPr id="757" name="Google Shape;757;p180"/>
          <p:cNvSpPr/>
          <p:nvPr/>
        </p:nvSpPr>
        <p:spPr>
          <a:xfrm>
            <a:off x="360250" y="3328375"/>
            <a:ext cx="6147000" cy="1498200"/>
          </a:xfrm>
          <a:prstGeom prst="round2DiagRect">
            <a:avLst>
              <a:gd fmla="val 16667" name="adj1"/>
              <a:gd fmla="val 0" name="adj2"/>
            </a:avLst>
          </a:prstGeom>
          <a:solidFill>
            <a:srgbClr val="E4002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900">
                <a:solidFill>
                  <a:schemeClr val="lt1"/>
                </a:solidFill>
                <a:latin typeface="IBM Plex Sans"/>
                <a:ea typeface="IBM Plex Sans"/>
                <a:cs typeface="IBM Plex Sans"/>
                <a:sym typeface="IBM Plex Sans"/>
              </a:rPr>
              <a:t>I know this author is renowned in my field, so I think they probably do good science. They wouldn’t let “bad science” come from their lab. Therefore, I think this work is trustworthy.</a:t>
            </a:r>
            <a:endParaRPr sz="1900">
              <a:solidFill>
                <a:schemeClr val="lt1"/>
              </a:solidFill>
              <a:latin typeface="IBM Plex Sans"/>
              <a:ea typeface="IBM Plex Sans"/>
              <a:cs typeface="IBM Plex Sans"/>
              <a:sym typeface="IBM Plex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5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5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1" name="Shape 761"/>
        <p:cNvGrpSpPr/>
        <p:nvPr/>
      </p:nvGrpSpPr>
      <p:grpSpPr>
        <a:xfrm>
          <a:off x="0" y="0"/>
          <a:ext cx="0" cy="0"/>
          <a:chOff x="0" y="0"/>
          <a:chExt cx="0" cy="0"/>
        </a:xfrm>
      </p:grpSpPr>
      <p:grpSp>
        <p:nvGrpSpPr>
          <p:cNvPr id="762" name="Google Shape;762;p181"/>
          <p:cNvGrpSpPr/>
          <p:nvPr/>
        </p:nvGrpSpPr>
        <p:grpSpPr>
          <a:xfrm>
            <a:off x="360265" y="308250"/>
            <a:ext cx="3656138" cy="1630875"/>
            <a:chOff x="360250" y="308250"/>
            <a:chExt cx="3817225" cy="1630875"/>
          </a:xfrm>
        </p:grpSpPr>
        <p:pic>
          <p:nvPicPr>
            <p:cNvPr id="763" name="Google Shape;763;p181"/>
            <p:cNvPicPr preferRelativeResize="0"/>
            <p:nvPr/>
          </p:nvPicPr>
          <p:blipFill rotWithShape="1">
            <a:blip r:embed="rId3">
              <a:alphaModFix/>
            </a:blip>
            <a:srcRect b="21365" l="6867" r="75110" t="32028"/>
            <a:stretch/>
          </p:blipFill>
          <p:spPr>
            <a:xfrm>
              <a:off x="360250" y="308250"/>
              <a:ext cx="1702524" cy="1630875"/>
            </a:xfrm>
            <a:prstGeom prst="rect">
              <a:avLst/>
            </a:prstGeom>
            <a:noFill/>
            <a:ln>
              <a:noFill/>
            </a:ln>
          </p:spPr>
        </p:pic>
        <p:sp>
          <p:nvSpPr>
            <p:cNvPr id="764" name="Google Shape;764;p181"/>
            <p:cNvSpPr txBox="1"/>
            <p:nvPr/>
          </p:nvSpPr>
          <p:spPr>
            <a:xfrm>
              <a:off x="2062775" y="800450"/>
              <a:ext cx="2114700" cy="646500"/>
            </a:xfrm>
            <a:prstGeom prst="rect">
              <a:avLst/>
            </a:prstGeom>
            <a:noFill/>
            <a:ln cap="flat" cmpd="sng" w="28575">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b="1" lang="en" sz="3000">
                  <a:latin typeface="IBM Plex Sans"/>
                  <a:ea typeface="IBM Plex Sans"/>
                  <a:cs typeface="IBM Plex Sans"/>
                  <a:sym typeface="IBM Plex Sans"/>
                </a:rPr>
                <a:t>E</a:t>
              </a:r>
              <a:r>
                <a:rPr lang="en" sz="3000">
                  <a:latin typeface="IBM Plex Sans"/>
                  <a:ea typeface="IBM Plex Sans"/>
                  <a:cs typeface="IBM Plex Sans"/>
                  <a:sym typeface="IBM Plex Sans"/>
                </a:rPr>
                <a:t>valuate</a:t>
              </a:r>
              <a:endParaRPr sz="3000">
                <a:latin typeface="IBM Plex Sans"/>
                <a:ea typeface="IBM Plex Sans"/>
                <a:cs typeface="IBM Plex Sans"/>
                <a:sym typeface="IBM Plex Sans"/>
              </a:endParaRPr>
            </a:p>
          </p:txBody>
        </p:sp>
      </p:grpSp>
      <p:sp>
        <p:nvSpPr>
          <p:cNvPr id="765" name="Google Shape;765;p181"/>
          <p:cNvSpPr/>
          <p:nvPr/>
        </p:nvSpPr>
        <p:spPr>
          <a:xfrm>
            <a:off x="3151950" y="1670250"/>
            <a:ext cx="5577600" cy="1498200"/>
          </a:xfrm>
          <a:prstGeom prst="round2DiagRect">
            <a:avLst>
              <a:gd fmla="val 16667" name="adj1"/>
              <a:gd fmla="val 0" name="adj2"/>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900">
                <a:solidFill>
                  <a:schemeClr val="dk1"/>
                </a:solidFill>
                <a:latin typeface="IBM Plex Sans"/>
                <a:ea typeface="IBM Plex Sans"/>
                <a:cs typeface="IBM Plex Sans"/>
                <a:sym typeface="IBM Plex Sans"/>
              </a:rPr>
              <a:t>Is this logical? Is there a rationale that supports the notion that experience = trust in the quality of the work?</a:t>
            </a:r>
            <a:endParaRPr sz="1900">
              <a:solidFill>
                <a:schemeClr val="dk1"/>
              </a:solidFill>
              <a:latin typeface="IBM Plex Sans"/>
              <a:ea typeface="IBM Plex Sans"/>
              <a:cs typeface="IBM Plex Sans"/>
              <a:sym typeface="IBM Plex Sans"/>
            </a:endParaRPr>
          </a:p>
        </p:txBody>
      </p:sp>
      <p:sp>
        <p:nvSpPr>
          <p:cNvPr id="766" name="Google Shape;766;p181"/>
          <p:cNvSpPr/>
          <p:nvPr/>
        </p:nvSpPr>
        <p:spPr>
          <a:xfrm>
            <a:off x="360250" y="3328375"/>
            <a:ext cx="6147000" cy="1498200"/>
          </a:xfrm>
          <a:prstGeom prst="round2DiagRect">
            <a:avLst>
              <a:gd fmla="val 16667" name="adj1"/>
              <a:gd fmla="val 0" name="adj2"/>
            </a:avLst>
          </a:prstGeom>
          <a:solidFill>
            <a:srgbClr val="E4002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900">
                <a:solidFill>
                  <a:schemeClr val="lt1"/>
                </a:solidFill>
                <a:latin typeface="IBM Plex Sans"/>
                <a:ea typeface="IBM Plex Sans"/>
                <a:cs typeface="IBM Plex Sans"/>
                <a:sym typeface="IBM Plex Sans"/>
              </a:rPr>
              <a:t>Their years of experience and them having gained the “respect” of the community may indicate that this study is likely good.</a:t>
            </a:r>
            <a:endParaRPr sz="1900">
              <a:solidFill>
                <a:schemeClr val="lt1"/>
              </a:solidFill>
              <a:latin typeface="IBM Plex Sans"/>
              <a:ea typeface="IBM Plex Sans"/>
              <a:cs typeface="IBM Plex Sans"/>
              <a:sym typeface="IBM Plex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6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6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0" name="Shape 770"/>
        <p:cNvGrpSpPr/>
        <p:nvPr/>
      </p:nvGrpSpPr>
      <p:grpSpPr>
        <a:xfrm>
          <a:off x="0" y="0"/>
          <a:ext cx="0" cy="0"/>
          <a:chOff x="0" y="0"/>
          <a:chExt cx="0" cy="0"/>
        </a:xfrm>
      </p:grpSpPr>
      <p:grpSp>
        <p:nvGrpSpPr>
          <p:cNvPr id="771" name="Google Shape;771;p182"/>
          <p:cNvGrpSpPr/>
          <p:nvPr/>
        </p:nvGrpSpPr>
        <p:grpSpPr>
          <a:xfrm>
            <a:off x="360250" y="308250"/>
            <a:ext cx="3351325" cy="1630875"/>
            <a:chOff x="360250" y="308250"/>
            <a:chExt cx="3351325" cy="1630875"/>
          </a:xfrm>
        </p:grpSpPr>
        <p:pic>
          <p:nvPicPr>
            <p:cNvPr id="772" name="Google Shape;772;p182"/>
            <p:cNvPicPr preferRelativeResize="0"/>
            <p:nvPr/>
          </p:nvPicPr>
          <p:blipFill rotWithShape="1">
            <a:blip r:embed="rId3">
              <a:alphaModFix/>
            </a:blip>
            <a:srcRect b="21365" l="31657" r="50320" t="32028"/>
            <a:stretch/>
          </p:blipFill>
          <p:spPr>
            <a:xfrm>
              <a:off x="360250" y="308250"/>
              <a:ext cx="1702524" cy="1630875"/>
            </a:xfrm>
            <a:prstGeom prst="rect">
              <a:avLst/>
            </a:prstGeom>
            <a:noFill/>
            <a:ln>
              <a:noFill/>
            </a:ln>
          </p:spPr>
        </p:pic>
        <p:sp>
          <p:nvSpPr>
            <p:cNvPr id="773" name="Google Shape;773;p182"/>
            <p:cNvSpPr txBox="1"/>
            <p:nvPr/>
          </p:nvSpPr>
          <p:spPr>
            <a:xfrm>
              <a:off x="2062775" y="800450"/>
              <a:ext cx="1648800" cy="646500"/>
            </a:xfrm>
            <a:prstGeom prst="rect">
              <a:avLst/>
            </a:prstGeom>
            <a:noFill/>
            <a:ln cap="flat" cmpd="sng" w="28575">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b="1" lang="en" sz="3000">
                  <a:latin typeface="IBM Plex Sans"/>
                  <a:ea typeface="IBM Plex Sans"/>
                  <a:cs typeface="IBM Plex Sans"/>
                  <a:sym typeface="IBM Plex Sans"/>
                </a:rPr>
                <a:t>A</a:t>
              </a:r>
              <a:r>
                <a:rPr lang="en" sz="3000">
                  <a:latin typeface="IBM Plex Sans"/>
                  <a:ea typeface="IBM Plex Sans"/>
                  <a:cs typeface="IBM Plex Sans"/>
                  <a:sym typeface="IBM Plex Sans"/>
                </a:rPr>
                <a:t>dd</a:t>
              </a:r>
              <a:endParaRPr sz="3000">
                <a:latin typeface="IBM Plex Sans"/>
                <a:ea typeface="IBM Plex Sans"/>
                <a:cs typeface="IBM Plex Sans"/>
                <a:sym typeface="IBM Plex Sans"/>
              </a:endParaRPr>
            </a:p>
          </p:txBody>
        </p:sp>
      </p:grpSp>
      <p:sp>
        <p:nvSpPr>
          <p:cNvPr id="774" name="Google Shape;774;p182"/>
          <p:cNvSpPr/>
          <p:nvPr/>
        </p:nvSpPr>
        <p:spPr>
          <a:xfrm>
            <a:off x="3151950" y="1670250"/>
            <a:ext cx="5577600" cy="1498200"/>
          </a:xfrm>
          <a:prstGeom prst="round2DiagRect">
            <a:avLst>
              <a:gd fmla="val 16667" name="adj1"/>
              <a:gd fmla="val 0" name="adj2"/>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900">
                <a:solidFill>
                  <a:schemeClr val="dk1"/>
                </a:solidFill>
                <a:latin typeface="IBM Plex Sans"/>
                <a:ea typeface="IBM Plex Sans"/>
                <a:cs typeface="IBM Plex Sans"/>
                <a:sym typeface="IBM Plex Sans"/>
              </a:rPr>
              <a:t>Is this *always* true? Let’s place “always”, “guarantee”, or “never” into the statement.</a:t>
            </a:r>
            <a:endParaRPr sz="1900">
              <a:solidFill>
                <a:schemeClr val="dk1"/>
              </a:solidFill>
              <a:latin typeface="IBM Plex Sans"/>
              <a:ea typeface="IBM Plex Sans"/>
              <a:cs typeface="IBM Plex Sans"/>
              <a:sym typeface="IBM Plex Sans"/>
            </a:endParaRPr>
          </a:p>
        </p:txBody>
      </p:sp>
      <p:sp>
        <p:nvSpPr>
          <p:cNvPr id="775" name="Google Shape;775;p182"/>
          <p:cNvSpPr/>
          <p:nvPr/>
        </p:nvSpPr>
        <p:spPr>
          <a:xfrm>
            <a:off x="360250" y="3328375"/>
            <a:ext cx="6147000" cy="1498200"/>
          </a:xfrm>
          <a:prstGeom prst="round2DiagRect">
            <a:avLst>
              <a:gd fmla="val 16667" name="adj1"/>
              <a:gd fmla="val 0" name="adj2"/>
            </a:avLst>
          </a:prstGeom>
          <a:solidFill>
            <a:srgbClr val="E4002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900">
                <a:solidFill>
                  <a:schemeClr val="lt1"/>
                </a:solidFill>
                <a:latin typeface="IBM Plex Sans"/>
                <a:ea typeface="IBM Plex Sans"/>
                <a:cs typeface="IBM Plex Sans"/>
                <a:sym typeface="IBM Plex Sans"/>
              </a:rPr>
              <a:t>The author is at a late stage of their career and therefore experience means their research is *always* trustworthy, accurate, and reliable.</a:t>
            </a:r>
            <a:endParaRPr sz="1900">
              <a:solidFill>
                <a:schemeClr val="lt1"/>
              </a:solidFill>
              <a:latin typeface="IBM Plex Sans"/>
              <a:ea typeface="IBM Plex Sans"/>
              <a:cs typeface="IBM Plex Sans"/>
              <a:sym typeface="IBM Plex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7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7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9" name="Shape 779"/>
        <p:cNvGrpSpPr/>
        <p:nvPr/>
      </p:nvGrpSpPr>
      <p:grpSpPr>
        <a:xfrm>
          <a:off x="0" y="0"/>
          <a:ext cx="0" cy="0"/>
          <a:chOff x="0" y="0"/>
          <a:chExt cx="0" cy="0"/>
        </a:xfrm>
      </p:grpSpPr>
      <p:grpSp>
        <p:nvGrpSpPr>
          <p:cNvPr id="780" name="Google Shape;780;p183"/>
          <p:cNvGrpSpPr/>
          <p:nvPr/>
        </p:nvGrpSpPr>
        <p:grpSpPr>
          <a:xfrm>
            <a:off x="360250" y="308250"/>
            <a:ext cx="3351325" cy="1630875"/>
            <a:chOff x="360250" y="308250"/>
            <a:chExt cx="3351325" cy="1630875"/>
          </a:xfrm>
        </p:grpSpPr>
        <p:pic>
          <p:nvPicPr>
            <p:cNvPr id="781" name="Google Shape;781;p183"/>
            <p:cNvPicPr preferRelativeResize="0"/>
            <p:nvPr/>
          </p:nvPicPr>
          <p:blipFill rotWithShape="1">
            <a:blip r:embed="rId3">
              <a:alphaModFix/>
            </a:blip>
            <a:srcRect b="21365" l="56687" r="25290" t="32028"/>
            <a:stretch/>
          </p:blipFill>
          <p:spPr>
            <a:xfrm>
              <a:off x="360250" y="308250"/>
              <a:ext cx="1702524" cy="1630875"/>
            </a:xfrm>
            <a:prstGeom prst="rect">
              <a:avLst/>
            </a:prstGeom>
            <a:noFill/>
            <a:ln>
              <a:noFill/>
            </a:ln>
          </p:spPr>
        </p:pic>
        <p:sp>
          <p:nvSpPr>
            <p:cNvPr id="782" name="Google Shape;782;p183"/>
            <p:cNvSpPr txBox="1"/>
            <p:nvPr/>
          </p:nvSpPr>
          <p:spPr>
            <a:xfrm>
              <a:off x="2062775" y="800450"/>
              <a:ext cx="1648800" cy="646500"/>
            </a:xfrm>
            <a:prstGeom prst="rect">
              <a:avLst/>
            </a:prstGeom>
            <a:noFill/>
            <a:ln cap="flat" cmpd="sng" w="28575">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b="1" lang="en" sz="3000">
                  <a:latin typeface="IBM Plex Sans"/>
                  <a:ea typeface="IBM Plex Sans"/>
                  <a:cs typeface="IBM Plex Sans"/>
                  <a:sym typeface="IBM Plex Sans"/>
                </a:rPr>
                <a:t>R</a:t>
              </a:r>
              <a:r>
                <a:rPr lang="en" sz="3000">
                  <a:latin typeface="IBM Plex Sans"/>
                  <a:ea typeface="IBM Plex Sans"/>
                  <a:cs typeface="IBM Plex Sans"/>
                  <a:sym typeface="IBM Plex Sans"/>
                </a:rPr>
                <a:t>everse</a:t>
              </a:r>
              <a:endParaRPr sz="3000">
                <a:latin typeface="IBM Plex Sans"/>
                <a:ea typeface="IBM Plex Sans"/>
                <a:cs typeface="IBM Plex Sans"/>
                <a:sym typeface="IBM Plex Sans"/>
              </a:endParaRPr>
            </a:p>
          </p:txBody>
        </p:sp>
      </p:grpSp>
      <p:sp>
        <p:nvSpPr>
          <p:cNvPr id="783" name="Google Shape;783;p183"/>
          <p:cNvSpPr/>
          <p:nvPr/>
        </p:nvSpPr>
        <p:spPr>
          <a:xfrm>
            <a:off x="3151950" y="1670250"/>
            <a:ext cx="5577600" cy="1498200"/>
          </a:xfrm>
          <a:prstGeom prst="round2DiagRect">
            <a:avLst>
              <a:gd fmla="val 16667" name="adj1"/>
              <a:gd fmla="val 0" name="adj2"/>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900">
                <a:solidFill>
                  <a:schemeClr val="dk1"/>
                </a:solidFill>
                <a:latin typeface="IBM Plex Sans"/>
                <a:ea typeface="IBM Plex Sans"/>
                <a:cs typeface="IBM Plex Sans"/>
                <a:sym typeface="IBM Plex Sans"/>
              </a:rPr>
              <a:t>Are there situations I can think of in which the years of experience would not influence the quality of this manuscript?</a:t>
            </a:r>
            <a:endParaRPr sz="1900">
              <a:solidFill>
                <a:schemeClr val="dk1"/>
              </a:solidFill>
              <a:latin typeface="IBM Plex Sans"/>
              <a:ea typeface="IBM Plex Sans"/>
              <a:cs typeface="IBM Plex Sans"/>
              <a:sym typeface="IBM Plex Sans"/>
            </a:endParaRPr>
          </a:p>
        </p:txBody>
      </p:sp>
      <p:sp>
        <p:nvSpPr>
          <p:cNvPr id="784" name="Google Shape;784;p183"/>
          <p:cNvSpPr/>
          <p:nvPr/>
        </p:nvSpPr>
        <p:spPr>
          <a:xfrm>
            <a:off x="360250" y="3328375"/>
            <a:ext cx="5978400" cy="1498200"/>
          </a:xfrm>
          <a:prstGeom prst="round2DiagRect">
            <a:avLst>
              <a:gd fmla="val 16667" name="adj1"/>
              <a:gd fmla="val 0" name="adj2"/>
            </a:avLst>
          </a:prstGeom>
          <a:solidFill>
            <a:srgbClr val="E4002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900">
                <a:solidFill>
                  <a:schemeClr val="lt1"/>
                </a:solidFill>
                <a:latin typeface="IBM Plex Sans"/>
                <a:ea typeface="IBM Plex Sans"/>
                <a:cs typeface="IBM Plex Sans"/>
                <a:sym typeface="IBM Plex Sans"/>
              </a:rPr>
              <a:t>The senior author may not have had time to revise the work, or this may be an unfamiliar technique so they don't have experience with how best to analyze these data.</a:t>
            </a:r>
            <a:endParaRPr sz="1900">
              <a:solidFill>
                <a:schemeClr val="lt1"/>
              </a:solidFill>
              <a:latin typeface="IBM Plex Sans"/>
              <a:ea typeface="IBM Plex Sans"/>
              <a:cs typeface="IBM Plex Sans"/>
              <a:sym typeface="IBM Plex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8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8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8" name="Shape 788"/>
        <p:cNvGrpSpPr/>
        <p:nvPr/>
      </p:nvGrpSpPr>
      <p:grpSpPr>
        <a:xfrm>
          <a:off x="0" y="0"/>
          <a:ext cx="0" cy="0"/>
          <a:chOff x="0" y="0"/>
          <a:chExt cx="0" cy="0"/>
        </a:xfrm>
      </p:grpSpPr>
      <p:sp>
        <p:nvSpPr>
          <p:cNvPr id="789" name="Google Shape;789;p184"/>
          <p:cNvSpPr/>
          <p:nvPr/>
        </p:nvSpPr>
        <p:spPr>
          <a:xfrm>
            <a:off x="1538850" y="1939125"/>
            <a:ext cx="6989400" cy="2289000"/>
          </a:xfrm>
          <a:prstGeom prst="round2DiagRect">
            <a:avLst>
              <a:gd fmla="val 16667" name="adj1"/>
              <a:gd fmla="val 0" name="adj2"/>
            </a:avLst>
          </a:prstGeom>
          <a:solidFill>
            <a:srgbClr val="E4002C"/>
          </a:solidFill>
          <a:ln>
            <a:noFill/>
          </a:ln>
        </p:spPr>
        <p:txBody>
          <a:bodyPr anchorCtr="0" anchor="ctr" bIns="91425" lIns="91425" spcFirstLastPara="1" rIns="91425" wrap="square" tIns="91425">
            <a:noAutofit/>
          </a:bodyPr>
          <a:lstStyle/>
          <a:p>
            <a:pPr indent="0" lvl="0" marL="0" rtl="0" algn="ctr">
              <a:spcBef>
                <a:spcPts val="0"/>
              </a:spcBef>
              <a:spcAft>
                <a:spcPts val="400"/>
              </a:spcAft>
              <a:buNone/>
            </a:pPr>
            <a:r>
              <a:rPr lang="en" sz="1700">
                <a:solidFill>
                  <a:schemeClr val="lt1"/>
                </a:solidFill>
                <a:latin typeface="IBM Plex Sans"/>
                <a:ea typeface="IBM Plex Sans"/>
                <a:cs typeface="IBM Plex Sans"/>
                <a:sym typeface="IBM Plex Sans"/>
              </a:rPr>
              <a:t>Although the author’s experience and recognition in the field may correlate with sound and rigorous experiments, data analysis, and conclusions, it is not something I can take for granted. There are many factors that could influence a manuscript’s need for revision. I should remember that experience does not necessarily mean that the work is not questionable or that I can be quicker at evaluating the rigor of the work.</a:t>
            </a:r>
            <a:endParaRPr sz="1700">
              <a:solidFill>
                <a:schemeClr val="lt1"/>
              </a:solidFill>
              <a:latin typeface="IBM Plex Sans"/>
              <a:ea typeface="IBM Plex Sans"/>
              <a:cs typeface="IBM Plex Sans"/>
              <a:sym typeface="IBM Plex Sans"/>
            </a:endParaRPr>
          </a:p>
        </p:txBody>
      </p:sp>
      <p:cxnSp>
        <p:nvCxnSpPr>
          <p:cNvPr id="790" name="Google Shape;790;p184"/>
          <p:cNvCxnSpPr>
            <a:stCxn id="791" idx="1"/>
            <a:endCxn id="791" idx="1"/>
          </p:cNvCxnSpPr>
          <p:nvPr/>
        </p:nvCxnSpPr>
        <p:spPr>
          <a:xfrm>
            <a:off x="2062775" y="1123700"/>
            <a:ext cx="0" cy="0"/>
          </a:xfrm>
          <a:prstGeom prst="straightConnector1">
            <a:avLst/>
          </a:prstGeom>
          <a:noFill/>
          <a:ln cap="flat" cmpd="sng" w="9525">
            <a:solidFill>
              <a:schemeClr val="dk2"/>
            </a:solidFill>
            <a:prstDash val="solid"/>
            <a:round/>
            <a:headEnd len="med" w="med" type="none"/>
            <a:tailEnd len="med" w="med" type="none"/>
          </a:ln>
        </p:spPr>
      </p:cxnSp>
      <p:cxnSp>
        <p:nvCxnSpPr>
          <p:cNvPr id="792" name="Google Shape;792;p184"/>
          <p:cNvCxnSpPr>
            <a:stCxn id="791" idx="1"/>
            <a:endCxn id="791" idx="1"/>
          </p:cNvCxnSpPr>
          <p:nvPr/>
        </p:nvCxnSpPr>
        <p:spPr>
          <a:xfrm>
            <a:off x="2062775" y="1123700"/>
            <a:ext cx="0" cy="0"/>
          </a:xfrm>
          <a:prstGeom prst="straightConnector1">
            <a:avLst/>
          </a:prstGeom>
          <a:noFill/>
          <a:ln cap="flat" cmpd="sng" w="9525">
            <a:solidFill>
              <a:schemeClr val="dk2"/>
            </a:solidFill>
            <a:prstDash val="solid"/>
            <a:round/>
            <a:headEnd len="med" w="med" type="none"/>
            <a:tailEnd len="med" w="med" type="none"/>
          </a:ln>
        </p:spPr>
      </p:cxnSp>
      <p:grpSp>
        <p:nvGrpSpPr>
          <p:cNvPr id="793" name="Google Shape;793;p184"/>
          <p:cNvGrpSpPr/>
          <p:nvPr/>
        </p:nvGrpSpPr>
        <p:grpSpPr>
          <a:xfrm>
            <a:off x="360250" y="308250"/>
            <a:ext cx="3548425" cy="1630875"/>
            <a:chOff x="360250" y="308250"/>
            <a:chExt cx="3548425" cy="1630875"/>
          </a:xfrm>
        </p:grpSpPr>
        <p:pic>
          <p:nvPicPr>
            <p:cNvPr id="794" name="Google Shape;794;p184"/>
            <p:cNvPicPr preferRelativeResize="0"/>
            <p:nvPr/>
          </p:nvPicPr>
          <p:blipFill rotWithShape="1">
            <a:blip r:embed="rId3">
              <a:alphaModFix/>
            </a:blip>
            <a:srcRect b="21365" l="81718" r="260" t="32028"/>
            <a:stretch/>
          </p:blipFill>
          <p:spPr>
            <a:xfrm>
              <a:off x="360250" y="308250"/>
              <a:ext cx="1702524" cy="1630875"/>
            </a:xfrm>
            <a:prstGeom prst="rect">
              <a:avLst/>
            </a:prstGeom>
            <a:noFill/>
            <a:ln>
              <a:noFill/>
            </a:ln>
          </p:spPr>
        </p:pic>
        <p:cxnSp>
          <p:nvCxnSpPr>
            <p:cNvPr id="795" name="Google Shape;795;p184"/>
            <p:cNvCxnSpPr/>
            <p:nvPr/>
          </p:nvCxnSpPr>
          <p:spPr>
            <a:xfrm flipH="1" rot="10800000">
              <a:off x="1846932" y="1114700"/>
              <a:ext cx="878100" cy="9000"/>
            </a:xfrm>
            <a:prstGeom prst="straightConnector1">
              <a:avLst/>
            </a:prstGeom>
            <a:noFill/>
            <a:ln cap="flat" cmpd="sng" w="28575">
              <a:solidFill>
                <a:schemeClr val="dk2"/>
              </a:solidFill>
              <a:prstDash val="solid"/>
              <a:round/>
              <a:headEnd len="med" w="med" type="none"/>
              <a:tailEnd len="med" w="med" type="none"/>
            </a:ln>
          </p:spPr>
        </p:cxnSp>
        <p:sp>
          <p:nvSpPr>
            <p:cNvPr id="791" name="Google Shape;791;p184"/>
            <p:cNvSpPr txBox="1"/>
            <p:nvPr/>
          </p:nvSpPr>
          <p:spPr>
            <a:xfrm>
              <a:off x="2062775" y="800450"/>
              <a:ext cx="1845900" cy="646500"/>
            </a:xfrm>
            <a:prstGeom prst="rect">
              <a:avLst/>
            </a:prstGeom>
            <a:solidFill>
              <a:schemeClr val="lt1"/>
            </a:solidFill>
            <a:ln cap="flat" cmpd="sng" w="28575">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rtl="0" algn="ctr">
                <a:spcBef>
                  <a:spcPts val="0"/>
                </a:spcBef>
                <a:spcAft>
                  <a:spcPts val="0"/>
                </a:spcAft>
                <a:buNone/>
              </a:pPr>
              <a:r>
                <a:rPr b="1" lang="en" sz="3000">
                  <a:latin typeface="IBM Plex Sans"/>
                  <a:ea typeface="IBM Plex Sans"/>
                  <a:cs typeface="IBM Plex Sans"/>
                  <a:sym typeface="IBM Plex Sans"/>
                </a:rPr>
                <a:t>R</a:t>
              </a:r>
              <a:r>
                <a:rPr lang="en" sz="3000">
                  <a:latin typeface="IBM Plex Sans"/>
                  <a:ea typeface="IBM Plex Sans"/>
                  <a:cs typeface="IBM Plex Sans"/>
                  <a:sym typeface="IBM Plex Sans"/>
                </a:rPr>
                <a:t>ephrase</a:t>
              </a:r>
              <a:endParaRPr sz="3000">
                <a:latin typeface="IBM Plex Sans"/>
                <a:ea typeface="IBM Plex Sans"/>
                <a:cs typeface="IBM Plex Sans"/>
                <a:sym typeface="IBM Plex Sans"/>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8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9" name="Shape 799"/>
        <p:cNvGrpSpPr/>
        <p:nvPr/>
      </p:nvGrpSpPr>
      <p:grpSpPr>
        <a:xfrm>
          <a:off x="0" y="0"/>
          <a:ext cx="0" cy="0"/>
          <a:chOff x="0" y="0"/>
          <a:chExt cx="0" cy="0"/>
        </a:xfrm>
      </p:grpSpPr>
      <p:sp>
        <p:nvSpPr>
          <p:cNvPr id="800" name="Google Shape;800;p185"/>
          <p:cNvSpPr txBox="1"/>
          <p:nvPr>
            <p:ph type="title"/>
          </p:nvPr>
        </p:nvSpPr>
        <p:spPr>
          <a:xfrm>
            <a:off x="311700" y="445025"/>
            <a:ext cx="8520600" cy="579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200"/>
              <a:t>💡Activity: </a:t>
            </a:r>
            <a:r>
              <a:rPr lang="en" sz="2200"/>
              <a:t>The IDEA-R2 Method in practice</a:t>
            </a:r>
            <a:endParaRPr sz="2200"/>
          </a:p>
        </p:txBody>
      </p:sp>
      <p:pic>
        <p:nvPicPr>
          <p:cNvPr id="801" name="Google Shape;801;p185"/>
          <p:cNvPicPr preferRelativeResize="0"/>
          <p:nvPr/>
        </p:nvPicPr>
        <p:blipFill rotWithShape="1">
          <a:blip r:embed="rId3">
            <a:alphaModFix/>
          </a:blip>
          <a:srcRect b="6052" l="22337" r="30189" t="5468"/>
          <a:stretch/>
        </p:blipFill>
        <p:spPr>
          <a:xfrm>
            <a:off x="5966105" y="1413902"/>
            <a:ext cx="1864541" cy="1954479"/>
          </a:xfrm>
          <a:prstGeom prst="rect">
            <a:avLst/>
          </a:prstGeom>
          <a:noFill/>
          <a:ln>
            <a:noFill/>
          </a:ln>
        </p:spPr>
      </p:pic>
      <p:sp>
        <p:nvSpPr>
          <p:cNvPr id="802" name="Google Shape;802;p185"/>
          <p:cNvSpPr txBox="1"/>
          <p:nvPr/>
        </p:nvSpPr>
        <p:spPr>
          <a:xfrm>
            <a:off x="5297575" y="3368390"/>
            <a:ext cx="3201600" cy="376800"/>
          </a:xfrm>
          <a:prstGeom prst="rect">
            <a:avLst/>
          </a:prstGeom>
          <a:noFill/>
          <a:ln>
            <a:noFill/>
          </a:ln>
        </p:spPr>
        <p:txBody>
          <a:bodyPr anchorCtr="0" anchor="t" bIns="79925" lIns="79925" spcFirstLastPara="1" rIns="79925" wrap="square" tIns="79925">
            <a:spAutoFit/>
          </a:bodyPr>
          <a:lstStyle/>
          <a:p>
            <a:pPr indent="0" lvl="0" marL="0" rtl="0" algn="ctr">
              <a:lnSpc>
                <a:spcPct val="115000"/>
              </a:lnSpc>
              <a:spcBef>
                <a:spcPts val="0"/>
              </a:spcBef>
              <a:spcAft>
                <a:spcPts val="874"/>
              </a:spcAft>
              <a:buNone/>
            </a:pPr>
            <a:r>
              <a:rPr lang="en" sz="1399">
                <a:latin typeface="IBM Plex Sans"/>
                <a:ea typeface="IBM Plex Sans"/>
                <a:cs typeface="IBM Plex Sans"/>
                <a:sym typeface="IBM Plex Sans"/>
              </a:rPr>
              <a:t>Write in our shared Google doc</a:t>
            </a:r>
            <a:endParaRPr sz="1399">
              <a:latin typeface="IBM Plex Sans"/>
              <a:ea typeface="IBM Plex Sans"/>
              <a:cs typeface="IBM Plex Sans"/>
              <a:sym typeface="IBM Plex Sans"/>
            </a:endParaRPr>
          </a:p>
        </p:txBody>
      </p:sp>
      <p:pic>
        <p:nvPicPr>
          <p:cNvPr id="803" name="Google Shape;803;p185"/>
          <p:cNvPicPr preferRelativeResize="0"/>
          <p:nvPr/>
        </p:nvPicPr>
        <p:blipFill>
          <a:blip r:embed="rId4">
            <a:alphaModFix/>
          </a:blip>
          <a:stretch>
            <a:fillRect/>
          </a:stretch>
        </p:blipFill>
        <p:spPr>
          <a:xfrm>
            <a:off x="7830650" y="160175"/>
            <a:ext cx="864750" cy="864750"/>
          </a:xfrm>
          <a:prstGeom prst="rect">
            <a:avLst/>
          </a:prstGeom>
          <a:noFill/>
          <a:ln>
            <a:noFill/>
          </a:ln>
        </p:spPr>
      </p:pic>
      <p:sp>
        <p:nvSpPr>
          <p:cNvPr id="804" name="Google Shape;804;p185"/>
          <p:cNvSpPr txBox="1"/>
          <p:nvPr>
            <p:ph idx="4294967295" type="body"/>
          </p:nvPr>
        </p:nvSpPr>
        <p:spPr>
          <a:xfrm>
            <a:off x="700775" y="1443325"/>
            <a:ext cx="4286700" cy="2661600"/>
          </a:xfrm>
          <a:prstGeom prst="rect">
            <a:avLst/>
          </a:prstGeom>
          <a:solidFill>
            <a:srgbClr val="E4002C"/>
          </a:solidFill>
        </p:spPr>
        <p:txBody>
          <a:bodyPr anchorCtr="0" anchor="t" bIns="91425" lIns="91425" spcFirstLastPara="1" rIns="91425" wrap="square" tIns="91425">
            <a:noAutofit/>
          </a:bodyPr>
          <a:lstStyle/>
          <a:p>
            <a:pPr indent="0" lvl="0" marL="0" rtl="0" algn="l">
              <a:spcBef>
                <a:spcPts val="0"/>
              </a:spcBef>
              <a:spcAft>
                <a:spcPts val="0"/>
              </a:spcAft>
              <a:buNone/>
            </a:pPr>
            <a:r>
              <a:t/>
            </a:r>
            <a:endParaRPr b="1" sz="2000">
              <a:solidFill>
                <a:schemeClr val="lt1"/>
              </a:solidFill>
            </a:endParaRPr>
          </a:p>
          <a:p>
            <a:pPr indent="0" lvl="0" marL="114300" marR="105277" rtl="0" algn="l">
              <a:spcBef>
                <a:spcPts val="0"/>
              </a:spcBef>
              <a:spcAft>
                <a:spcPts val="0"/>
              </a:spcAft>
              <a:buNone/>
            </a:pPr>
            <a:r>
              <a:rPr b="1" lang="en" sz="2000">
                <a:solidFill>
                  <a:schemeClr val="lt1"/>
                </a:solidFill>
              </a:rPr>
              <a:t>Prompt belief: </a:t>
            </a:r>
            <a:r>
              <a:rPr lang="en" sz="2000">
                <a:solidFill>
                  <a:schemeClr val="lt1"/>
                </a:solidFill>
              </a:rPr>
              <a:t>The country in which the authors’ research institute is located makes me feel confident in the accuracy and reliability of the study.</a:t>
            </a:r>
            <a:endParaRPr b="1" sz="2000">
              <a:solidFill>
                <a:schemeClr val="lt1"/>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4002C"/>
        </a:solidFill>
      </p:bgPr>
    </p:bg>
    <p:spTree>
      <p:nvGrpSpPr>
        <p:cNvPr id="808" name="Shape 808"/>
        <p:cNvGrpSpPr/>
        <p:nvPr/>
      </p:nvGrpSpPr>
      <p:grpSpPr>
        <a:xfrm>
          <a:off x="0" y="0"/>
          <a:ext cx="0" cy="0"/>
          <a:chOff x="0" y="0"/>
          <a:chExt cx="0" cy="0"/>
        </a:xfrm>
      </p:grpSpPr>
      <p:sp>
        <p:nvSpPr>
          <p:cNvPr id="809" name="Google Shape;809;p186"/>
          <p:cNvSpPr txBox="1"/>
          <p:nvPr>
            <p:ph idx="4294967295" type="title"/>
          </p:nvPr>
        </p:nvSpPr>
        <p:spPr>
          <a:xfrm>
            <a:off x="311700" y="3046834"/>
            <a:ext cx="8520600" cy="8418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6000">
                <a:solidFill>
                  <a:schemeClr val="lt1"/>
                </a:solidFill>
                <a:latin typeface="Amatic SC"/>
                <a:ea typeface="Amatic SC"/>
                <a:cs typeface="Amatic SC"/>
                <a:sym typeface="Amatic SC"/>
              </a:rPr>
              <a:t>Group discussion</a:t>
            </a:r>
            <a:endParaRPr b="1" sz="6000">
              <a:solidFill>
                <a:schemeClr val="lt1"/>
              </a:solidFill>
              <a:latin typeface="Amatic SC"/>
              <a:ea typeface="Amatic SC"/>
              <a:cs typeface="Amatic SC"/>
              <a:sym typeface="Amatic SC"/>
            </a:endParaRPr>
          </a:p>
        </p:txBody>
      </p:sp>
      <p:sp>
        <p:nvSpPr>
          <p:cNvPr id="810" name="Google Shape;810;p186"/>
          <p:cNvSpPr/>
          <p:nvPr/>
        </p:nvSpPr>
        <p:spPr>
          <a:xfrm>
            <a:off x="3256794" y="912058"/>
            <a:ext cx="2630413" cy="2189317"/>
          </a:xfrm>
          <a:custGeom>
            <a:rect b="b" l="l" r="r" t="t"/>
            <a:pathLst>
              <a:path extrusionOk="0" h="8602" w="10335">
                <a:moveTo>
                  <a:pt x="10313" y="1841"/>
                </a:moveTo>
                <a:lnTo>
                  <a:pt x="10313" y="1841"/>
                </a:lnTo>
                <a:lnTo>
                  <a:pt x="10313" y="1520"/>
                </a:lnTo>
                <a:lnTo>
                  <a:pt x="10292" y="1199"/>
                </a:lnTo>
                <a:lnTo>
                  <a:pt x="10270" y="1049"/>
                </a:lnTo>
                <a:lnTo>
                  <a:pt x="10227" y="878"/>
                </a:lnTo>
                <a:lnTo>
                  <a:pt x="10185" y="728"/>
                </a:lnTo>
                <a:lnTo>
                  <a:pt x="10120" y="600"/>
                </a:lnTo>
                <a:lnTo>
                  <a:pt x="10120" y="600"/>
                </a:lnTo>
                <a:lnTo>
                  <a:pt x="10056" y="493"/>
                </a:lnTo>
                <a:lnTo>
                  <a:pt x="9971" y="407"/>
                </a:lnTo>
                <a:lnTo>
                  <a:pt x="9885" y="321"/>
                </a:lnTo>
                <a:lnTo>
                  <a:pt x="9778" y="257"/>
                </a:lnTo>
                <a:lnTo>
                  <a:pt x="9564" y="172"/>
                </a:lnTo>
                <a:lnTo>
                  <a:pt x="9329" y="107"/>
                </a:lnTo>
                <a:lnTo>
                  <a:pt x="9329" y="107"/>
                </a:lnTo>
                <a:lnTo>
                  <a:pt x="9029" y="65"/>
                </a:lnTo>
                <a:lnTo>
                  <a:pt x="8730" y="22"/>
                </a:lnTo>
                <a:lnTo>
                  <a:pt x="8430" y="0"/>
                </a:lnTo>
                <a:lnTo>
                  <a:pt x="8131" y="0"/>
                </a:lnTo>
                <a:lnTo>
                  <a:pt x="7532" y="22"/>
                </a:lnTo>
                <a:lnTo>
                  <a:pt x="6933" y="43"/>
                </a:lnTo>
                <a:lnTo>
                  <a:pt x="6933" y="43"/>
                </a:lnTo>
                <a:lnTo>
                  <a:pt x="6269" y="22"/>
                </a:lnTo>
                <a:lnTo>
                  <a:pt x="5627" y="22"/>
                </a:lnTo>
                <a:lnTo>
                  <a:pt x="5627" y="22"/>
                </a:lnTo>
                <a:lnTo>
                  <a:pt x="5306" y="22"/>
                </a:lnTo>
                <a:lnTo>
                  <a:pt x="4964" y="22"/>
                </a:lnTo>
                <a:lnTo>
                  <a:pt x="4814" y="43"/>
                </a:lnTo>
                <a:lnTo>
                  <a:pt x="4643" y="86"/>
                </a:lnTo>
                <a:lnTo>
                  <a:pt x="4493" y="129"/>
                </a:lnTo>
                <a:lnTo>
                  <a:pt x="4365" y="214"/>
                </a:lnTo>
                <a:lnTo>
                  <a:pt x="4365" y="214"/>
                </a:lnTo>
                <a:lnTo>
                  <a:pt x="4237" y="300"/>
                </a:lnTo>
                <a:lnTo>
                  <a:pt x="4151" y="386"/>
                </a:lnTo>
                <a:lnTo>
                  <a:pt x="4087" y="493"/>
                </a:lnTo>
                <a:lnTo>
                  <a:pt x="4023" y="600"/>
                </a:lnTo>
                <a:lnTo>
                  <a:pt x="3980" y="728"/>
                </a:lnTo>
                <a:lnTo>
                  <a:pt x="3959" y="856"/>
                </a:lnTo>
                <a:lnTo>
                  <a:pt x="3937" y="1113"/>
                </a:lnTo>
                <a:lnTo>
                  <a:pt x="3937" y="1113"/>
                </a:lnTo>
                <a:lnTo>
                  <a:pt x="3916" y="1776"/>
                </a:lnTo>
                <a:lnTo>
                  <a:pt x="3894" y="2440"/>
                </a:lnTo>
                <a:lnTo>
                  <a:pt x="3894" y="2440"/>
                </a:lnTo>
                <a:lnTo>
                  <a:pt x="3873" y="3039"/>
                </a:lnTo>
                <a:lnTo>
                  <a:pt x="3873" y="3360"/>
                </a:lnTo>
                <a:lnTo>
                  <a:pt x="3916" y="3659"/>
                </a:lnTo>
                <a:lnTo>
                  <a:pt x="3980" y="3959"/>
                </a:lnTo>
                <a:lnTo>
                  <a:pt x="4044" y="4087"/>
                </a:lnTo>
                <a:lnTo>
                  <a:pt x="4108" y="4215"/>
                </a:lnTo>
                <a:lnTo>
                  <a:pt x="4194" y="4322"/>
                </a:lnTo>
                <a:lnTo>
                  <a:pt x="4279" y="4429"/>
                </a:lnTo>
                <a:lnTo>
                  <a:pt x="4408" y="4536"/>
                </a:lnTo>
                <a:lnTo>
                  <a:pt x="4558" y="4601"/>
                </a:lnTo>
                <a:lnTo>
                  <a:pt x="4558" y="4601"/>
                </a:lnTo>
                <a:lnTo>
                  <a:pt x="4686" y="4665"/>
                </a:lnTo>
                <a:lnTo>
                  <a:pt x="4836" y="4686"/>
                </a:lnTo>
                <a:lnTo>
                  <a:pt x="4986" y="4729"/>
                </a:lnTo>
                <a:lnTo>
                  <a:pt x="5157" y="4729"/>
                </a:lnTo>
                <a:lnTo>
                  <a:pt x="5499" y="4729"/>
                </a:lnTo>
                <a:lnTo>
                  <a:pt x="5799" y="4708"/>
                </a:lnTo>
                <a:lnTo>
                  <a:pt x="5799" y="4708"/>
                </a:lnTo>
                <a:lnTo>
                  <a:pt x="5991" y="4665"/>
                </a:lnTo>
                <a:lnTo>
                  <a:pt x="6269" y="4601"/>
                </a:lnTo>
                <a:lnTo>
                  <a:pt x="6398" y="4601"/>
                </a:lnTo>
                <a:lnTo>
                  <a:pt x="6505" y="4579"/>
                </a:lnTo>
                <a:lnTo>
                  <a:pt x="6612" y="4601"/>
                </a:lnTo>
                <a:lnTo>
                  <a:pt x="6697" y="4643"/>
                </a:lnTo>
                <a:lnTo>
                  <a:pt x="6697" y="4643"/>
                </a:lnTo>
                <a:lnTo>
                  <a:pt x="6740" y="4686"/>
                </a:lnTo>
                <a:lnTo>
                  <a:pt x="6761" y="4750"/>
                </a:lnTo>
                <a:lnTo>
                  <a:pt x="6826" y="4900"/>
                </a:lnTo>
                <a:lnTo>
                  <a:pt x="6847" y="5071"/>
                </a:lnTo>
                <a:lnTo>
                  <a:pt x="6890" y="5200"/>
                </a:lnTo>
                <a:lnTo>
                  <a:pt x="6890" y="5200"/>
                </a:lnTo>
                <a:lnTo>
                  <a:pt x="6997" y="5456"/>
                </a:lnTo>
                <a:lnTo>
                  <a:pt x="7146" y="5692"/>
                </a:lnTo>
                <a:lnTo>
                  <a:pt x="7146" y="5692"/>
                </a:lnTo>
                <a:lnTo>
                  <a:pt x="7296" y="5884"/>
                </a:lnTo>
                <a:lnTo>
                  <a:pt x="7446" y="6077"/>
                </a:lnTo>
                <a:lnTo>
                  <a:pt x="7639" y="6227"/>
                </a:lnTo>
                <a:lnTo>
                  <a:pt x="7831" y="6376"/>
                </a:lnTo>
                <a:lnTo>
                  <a:pt x="7831" y="6376"/>
                </a:lnTo>
                <a:lnTo>
                  <a:pt x="7917" y="6441"/>
                </a:lnTo>
                <a:lnTo>
                  <a:pt x="8024" y="6505"/>
                </a:lnTo>
                <a:lnTo>
                  <a:pt x="8131" y="6548"/>
                </a:lnTo>
                <a:lnTo>
                  <a:pt x="8195" y="6548"/>
                </a:lnTo>
                <a:lnTo>
                  <a:pt x="8238" y="6526"/>
                </a:lnTo>
                <a:lnTo>
                  <a:pt x="8238" y="6526"/>
                </a:lnTo>
                <a:lnTo>
                  <a:pt x="8259" y="6483"/>
                </a:lnTo>
                <a:lnTo>
                  <a:pt x="8280" y="6419"/>
                </a:lnTo>
                <a:lnTo>
                  <a:pt x="8280" y="6269"/>
                </a:lnTo>
                <a:lnTo>
                  <a:pt x="8280" y="6013"/>
                </a:lnTo>
                <a:lnTo>
                  <a:pt x="8280" y="6013"/>
                </a:lnTo>
                <a:lnTo>
                  <a:pt x="8280" y="5456"/>
                </a:lnTo>
                <a:lnTo>
                  <a:pt x="8280" y="5157"/>
                </a:lnTo>
                <a:lnTo>
                  <a:pt x="8345" y="4879"/>
                </a:lnTo>
                <a:lnTo>
                  <a:pt x="8345" y="4879"/>
                </a:lnTo>
                <a:lnTo>
                  <a:pt x="8387" y="4772"/>
                </a:lnTo>
                <a:lnTo>
                  <a:pt x="8430" y="4686"/>
                </a:lnTo>
                <a:lnTo>
                  <a:pt x="8516" y="4665"/>
                </a:lnTo>
                <a:lnTo>
                  <a:pt x="8644" y="4643"/>
                </a:lnTo>
                <a:lnTo>
                  <a:pt x="8644" y="4643"/>
                </a:lnTo>
                <a:lnTo>
                  <a:pt x="8965" y="4622"/>
                </a:lnTo>
                <a:lnTo>
                  <a:pt x="9115" y="4601"/>
                </a:lnTo>
                <a:lnTo>
                  <a:pt x="9286" y="4579"/>
                </a:lnTo>
                <a:lnTo>
                  <a:pt x="9286" y="4579"/>
                </a:lnTo>
                <a:lnTo>
                  <a:pt x="9500" y="4494"/>
                </a:lnTo>
                <a:lnTo>
                  <a:pt x="9714" y="4387"/>
                </a:lnTo>
                <a:lnTo>
                  <a:pt x="9885" y="4258"/>
                </a:lnTo>
                <a:lnTo>
                  <a:pt x="9949" y="4173"/>
                </a:lnTo>
                <a:lnTo>
                  <a:pt x="10035" y="4066"/>
                </a:lnTo>
                <a:lnTo>
                  <a:pt x="10035" y="4066"/>
                </a:lnTo>
                <a:lnTo>
                  <a:pt x="10099" y="3959"/>
                </a:lnTo>
                <a:lnTo>
                  <a:pt x="10163" y="3830"/>
                </a:lnTo>
                <a:lnTo>
                  <a:pt x="10249" y="3574"/>
                </a:lnTo>
                <a:lnTo>
                  <a:pt x="10313" y="3274"/>
                </a:lnTo>
                <a:lnTo>
                  <a:pt x="10334" y="2996"/>
                </a:lnTo>
                <a:lnTo>
                  <a:pt x="10334" y="2696"/>
                </a:lnTo>
                <a:lnTo>
                  <a:pt x="10334" y="2397"/>
                </a:lnTo>
                <a:lnTo>
                  <a:pt x="10313" y="1841"/>
                </a:lnTo>
                <a:lnTo>
                  <a:pt x="10313" y="1841"/>
                </a:lnTo>
                <a:close/>
                <a:moveTo>
                  <a:pt x="9907" y="2525"/>
                </a:moveTo>
                <a:lnTo>
                  <a:pt x="9907" y="2525"/>
                </a:lnTo>
                <a:lnTo>
                  <a:pt x="9885" y="2868"/>
                </a:lnTo>
                <a:lnTo>
                  <a:pt x="9864" y="3081"/>
                </a:lnTo>
                <a:lnTo>
                  <a:pt x="9821" y="3274"/>
                </a:lnTo>
                <a:lnTo>
                  <a:pt x="9778" y="3467"/>
                </a:lnTo>
                <a:lnTo>
                  <a:pt x="9693" y="3659"/>
                </a:lnTo>
                <a:lnTo>
                  <a:pt x="9607" y="3809"/>
                </a:lnTo>
                <a:lnTo>
                  <a:pt x="9543" y="3873"/>
                </a:lnTo>
                <a:lnTo>
                  <a:pt x="9479" y="3916"/>
                </a:lnTo>
                <a:lnTo>
                  <a:pt x="9479" y="3916"/>
                </a:lnTo>
                <a:lnTo>
                  <a:pt x="9307" y="4001"/>
                </a:lnTo>
                <a:lnTo>
                  <a:pt x="9115" y="4066"/>
                </a:lnTo>
                <a:lnTo>
                  <a:pt x="8922" y="4108"/>
                </a:lnTo>
                <a:lnTo>
                  <a:pt x="8730" y="4130"/>
                </a:lnTo>
                <a:lnTo>
                  <a:pt x="8730" y="4130"/>
                </a:lnTo>
                <a:lnTo>
                  <a:pt x="8559" y="4130"/>
                </a:lnTo>
                <a:lnTo>
                  <a:pt x="8387" y="4108"/>
                </a:lnTo>
                <a:lnTo>
                  <a:pt x="8195" y="4130"/>
                </a:lnTo>
                <a:lnTo>
                  <a:pt x="8131" y="4151"/>
                </a:lnTo>
                <a:lnTo>
                  <a:pt x="8067" y="4194"/>
                </a:lnTo>
                <a:lnTo>
                  <a:pt x="8067" y="4194"/>
                </a:lnTo>
                <a:lnTo>
                  <a:pt x="8002" y="4258"/>
                </a:lnTo>
                <a:lnTo>
                  <a:pt x="7960" y="4344"/>
                </a:lnTo>
                <a:lnTo>
                  <a:pt x="7938" y="4451"/>
                </a:lnTo>
                <a:lnTo>
                  <a:pt x="7938" y="4536"/>
                </a:lnTo>
                <a:lnTo>
                  <a:pt x="7917" y="4922"/>
                </a:lnTo>
                <a:lnTo>
                  <a:pt x="7917" y="4922"/>
                </a:lnTo>
                <a:lnTo>
                  <a:pt x="7895" y="5328"/>
                </a:lnTo>
                <a:lnTo>
                  <a:pt x="7874" y="5542"/>
                </a:lnTo>
                <a:lnTo>
                  <a:pt x="7853" y="5735"/>
                </a:lnTo>
                <a:lnTo>
                  <a:pt x="7853" y="5735"/>
                </a:lnTo>
                <a:lnTo>
                  <a:pt x="7681" y="5649"/>
                </a:lnTo>
                <a:lnTo>
                  <a:pt x="7553" y="5499"/>
                </a:lnTo>
                <a:lnTo>
                  <a:pt x="7446" y="5349"/>
                </a:lnTo>
                <a:lnTo>
                  <a:pt x="7360" y="5157"/>
                </a:lnTo>
                <a:lnTo>
                  <a:pt x="7296" y="4964"/>
                </a:lnTo>
                <a:lnTo>
                  <a:pt x="7253" y="4772"/>
                </a:lnTo>
                <a:lnTo>
                  <a:pt x="7232" y="4579"/>
                </a:lnTo>
                <a:lnTo>
                  <a:pt x="7211" y="4408"/>
                </a:lnTo>
                <a:lnTo>
                  <a:pt x="7211" y="4408"/>
                </a:lnTo>
                <a:lnTo>
                  <a:pt x="7189" y="4258"/>
                </a:lnTo>
                <a:lnTo>
                  <a:pt x="7146" y="4130"/>
                </a:lnTo>
                <a:lnTo>
                  <a:pt x="7125" y="4066"/>
                </a:lnTo>
                <a:lnTo>
                  <a:pt x="7061" y="4023"/>
                </a:lnTo>
                <a:lnTo>
                  <a:pt x="6997" y="4001"/>
                </a:lnTo>
                <a:lnTo>
                  <a:pt x="6933" y="3959"/>
                </a:lnTo>
                <a:lnTo>
                  <a:pt x="6933" y="3959"/>
                </a:lnTo>
                <a:lnTo>
                  <a:pt x="6719" y="3916"/>
                </a:lnTo>
                <a:lnTo>
                  <a:pt x="6483" y="3895"/>
                </a:lnTo>
                <a:lnTo>
                  <a:pt x="6248" y="3895"/>
                </a:lnTo>
                <a:lnTo>
                  <a:pt x="6055" y="3916"/>
                </a:lnTo>
                <a:lnTo>
                  <a:pt x="6055" y="3916"/>
                </a:lnTo>
                <a:lnTo>
                  <a:pt x="5734" y="3959"/>
                </a:lnTo>
                <a:lnTo>
                  <a:pt x="5563" y="3980"/>
                </a:lnTo>
                <a:lnTo>
                  <a:pt x="5371" y="3980"/>
                </a:lnTo>
                <a:lnTo>
                  <a:pt x="5199" y="3959"/>
                </a:lnTo>
                <a:lnTo>
                  <a:pt x="5028" y="3916"/>
                </a:lnTo>
                <a:lnTo>
                  <a:pt x="4900" y="3830"/>
                </a:lnTo>
                <a:lnTo>
                  <a:pt x="4836" y="3788"/>
                </a:lnTo>
                <a:lnTo>
                  <a:pt x="4793" y="3723"/>
                </a:lnTo>
                <a:lnTo>
                  <a:pt x="4793" y="3723"/>
                </a:lnTo>
                <a:lnTo>
                  <a:pt x="4707" y="3574"/>
                </a:lnTo>
                <a:lnTo>
                  <a:pt x="4665" y="3381"/>
                </a:lnTo>
                <a:lnTo>
                  <a:pt x="4643" y="3210"/>
                </a:lnTo>
                <a:lnTo>
                  <a:pt x="4622" y="2996"/>
                </a:lnTo>
                <a:lnTo>
                  <a:pt x="4643" y="2611"/>
                </a:lnTo>
                <a:lnTo>
                  <a:pt x="4643" y="2247"/>
                </a:lnTo>
                <a:lnTo>
                  <a:pt x="4643" y="2247"/>
                </a:lnTo>
                <a:lnTo>
                  <a:pt x="4643" y="1798"/>
                </a:lnTo>
                <a:lnTo>
                  <a:pt x="4665" y="1348"/>
                </a:lnTo>
                <a:lnTo>
                  <a:pt x="4665" y="1348"/>
                </a:lnTo>
                <a:lnTo>
                  <a:pt x="4686" y="1177"/>
                </a:lnTo>
                <a:lnTo>
                  <a:pt x="4707" y="942"/>
                </a:lnTo>
                <a:lnTo>
                  <a:pt x="4750" y="707"/>
                </a:lnTo>
                <a:lnTo>
                  <a:pt x="4793" y="600"/>
                </a:lnTo>
                <a:lnTo>
                  <a:pt x="4836" y="557"/>
                </a:lnTo>
                <a:lnTo>
                  <a:pt x="4836" y="557"/>
                </a:lnTo>
                <a:lnTo>
                  <a:pt x="4900" y="535"/>
                </a:lnTo>
                <a:lnTo>
                  <a:pt x="4943" y="535"/>
                </a:lnTo>
                <a:lnTo>
                  <a:pt x="5071" y="578"/>
                </a:lnTo>
                <a:lnTo>
                  <a:pt x="5071" y="578"/>
                </a:lnTo>
                <a:lnTo>
                  <a:pt x="5178" y="578"/>
                </a:lnTo>
                <a:lnTo>
                  <a:pt x="5285" y="578"/>
                </a:lnTo>
                <a:lnTo>
                  <a:pt x="5520" y="557"/>
                </a:lnTo>
                <a:lnTo>
                  <a:pt x="5520" y="557"/>
                </a:lnTo>
                <a:lnTo>
                  <a:pt x="5991" y="557"/>
                </a:lnTo>
                <a:lnTo>
                  <a:pt x="6462" y="578"/>
                </a:lnTo>
                <a:lnTo>
                  <a:pt x="6462" y="578"/>
                </a:lnTo>
                <a:lnTo>
                  <a:pt x="7360" y="642"/>
                </a:lnTo>
                <a:lnTo>
                  <a:pt x="7831" y="642"/>
                </a:lnTo>
                <a:lnTo>
                  <a:pt x="8280" y="664"/>
                </a:lnTo>
                <a:lnTo>
                  <a:pt x="8280" y="664"/>
                </a:lnTo>
                <a:lnTo>
                  <a:pt x="8623" y="642"/>
                </a:lnTo>
                <a:lnTo>
                  <a:pt x="8815" y="621"/>
                </a:lnTo>
                <a:lnTo>
                  <a:pt x="9008" y="621"/>
                </a:lnTo>
                <a:lnTo>
                  <a:pt x="9179" y="642"/>
                </a:lnTo>
                <a:lnTo>
                  <a:pt x="9350" y="685"/>
                </a:lnTo>
                <a:lnTo>
                  <a:pt x="9500" y="771"/>
                </a:lnTo>
                <a:lnTo>
                  <a:pt x="9564" y="814"/>
                </a:lnTo>
                <a:lnTo>
                  <a:pt x="9607" y="899"/>
                </a:lnTo>
                <a:lnTo>
                  <a:pt x="9607" y="899"/>
                </a:lnTo>
                <a:lnTo>
                  <a:pt x="9714" y="1070"/>
                </a:lnTo>
                <a:lnTo>
                  <a:pt x="9778" y="1263"/>
                </a:lnTo>
                <a:lnTo>
                  <a:pt x="9842" y="1455"/>
                </a:lnTo>
                <a:lnTo>
                  <a:pt x="9864" y="1691"/>
                </a:lnTo>
                <a:lnTo>
                  <a:pt x="9907" y="2119"/>
                </a:lnTo>
                <a:lnTo>
                  <a:pt x="9907" y="2525"/>
                </a:lnTo>
                <a:lnTo>
                  <a:pt x="9907" y="2525"/>
                </a:lnTo>
                <a:close/>
                <a:moveTo>
                  <a:pt x="6440" y="4943"/>
                </a:moveTo>
                <a:lnTo>
                  <a:pt x="6440" y="4943"/>
                </a:lnTo>
                <a:lnTo>
                  <a:pt x="6312" y="4943"/>
                </a:lnTo>
                <a:lnTo>
                  <a:pt x="6248" y="4986"/>
                </a:lnTo>
                <a:lnTo>
                  <a:pt x="6184" y="5050"/>
                </a:lnTo>
                <a:lnTo>
                  <a:pt x="6141" y="5135"/>
                </a:lnTo>
                <a:lnTo>
                  <a:pt x="6119" y="5242"/>
                </a:lnTo>
                <a:lnTo>
                  <a:pt x="6119" y="5349"/>
                </a:lnTo>
                <a:lnTo>
                  <a:pt x="6119" y="5542"/>
                </a:lnTo>
                <a:lnTo>
                  <a:pt x="6119" y="5542"/>
                </a:lnTo>
                <a:lnTo>
                  <a:pt x="6098" y="5713"/>
                </a:lnTo>
                <a:lnTo>
                  <a:pt x="6055" y="5906"/>
                </a:lnTo>
                <a:lnTo>
                  <a:pt x="5991" y="6077"/>
                </a:lnTo>
                <a:lnTo>
                  <a:pt x="5884" y="6227"/>
                </a:lnTo>
                <a:lnTo>
                  <a:pt x="5884" y="6227"/>
                </a:lnTo>
                <a:lnTo>
                  <a:pt x="5820" y="6334"/>
                </a:lnTo>
                <a:lnTo>
                  <a:pt x="5734" y="6419"/>
                </a:lnTo>
                <a:lnTo>
                  <a:pt x="5627" y="6462"/>
                </a:lnTo>
                <a:lnTo>
                  <a:pt x="5542" y="6505"/>
                </a:lnTo>
                <a:lnTo>
                  <a:pt x="5328" y="6569"/>
                </a:lnTo>
                <a:lnTo>
                  <a:pt x="5092" y="6590"/>
                </a:lnTo>
                <a:lnTo>
                  <a:pt x="5092" y="6590"/>
                </a:lnTo>
                <a:lnTo>
                  <a:pt x="4579" y="6676"/>
                </a:lnTo>
                <a:lnTo>
                  <a:pt x="4322" y="6697"/>
                </a:lnTo>
                <a:lnTo>
                  <a:pt x="4066" y="6697"/>
                </a:lnTo>
                <a:lnTo>
                  <a:pt x="4066" y="6697"/>
                </a:lnTo>
                <a:lnTo>
                  <a:pt x="3873" y="6676"/>
                </a:lnTo>
                <a:lnTo>
                  <a:pt x="3659" y="6633"/>
                </a:lnTo>
                <a:lnTo>
                  <a:pt x="3573" y="6633"/>
                </a:lnTo>
                <a:lnTo>
                  <a:pt x="3466" y="6633"/>
                </a:lnTo>
                <a:lnTo>
                  <a:pt x="3381" y="6676"/>
                </a:lnTo>
                <a:lnTo>
                  <a:pt x="3317" y="6740"/>
                </a:lnTo>
                <a:lnTo>
                  <a:pt x="3317" y="6740"/>
                </a:lnTo>
                <a:lnTo>
                  <a:pt x="3188" y="6890"/>
                </a:lnTo>
                <a:lnTo>
                  <a:pt x="3103" y="7082"/>
                </a:lnTo>
                <a:lnTo>
                  <a:pt x="2996" y="7275"/>
                </a:lnTo>
                <a:lnTo>
                  <a:pt x="2889" y="7446"/>
                </a:lnTo>
                <a:lnTo>
                  <a:pt x="2889" y="7446"/>
                </a:lnTo>
                <a:lnTo>
                  <a:pt x="2846" y="7532"/>
                </a:lnTo>
                <a:lnTo>
                  <a:pt x="2760" y="7617"/>
                </a:lnTo>
                <a:lnTo>
                  <a:pt x="2653" y="7682"/>
                </a:lnTo>
                <a:lnTo>
                  <a:pt x="2611" y="7703"/>
                </a:lnTo>
                <a:lnTo>
                  <a:pt x="2546" y="7703"/>
                </a:lnTo>
                <a:lnTo>
                  <a:pt x="2546" y="7703"/>
                </a:lnTo>
                <a:lnTo>
                  <a:pt x="2525" y="7682"/>
                </a:lnTo>
                <a:lnTo>
                  <a:pt x="2504" y="7639"/>
                </a:lnTo>
                <a:lnTo>
                  <a:pt x="2482" y="7553"/>
                </a:lnTo>
                <a:lnTo>
                  <a:pt x="2525" y="7382"/>
                </a:lnTo>
                <a:lnTo>
                  <a:pt x="2525" y="7382"/>
                </a:lnTo>
                <a:lnTo>
                  <a:pt x="2632" y="6954"/>
                </a:lnTo>
                <a:lnTo>
                  <a:pt x="2653" y="6719"/>
                </a:lnTo>
                <a:lnTo>
                  <a:pt x="2653" y="6612"/>
                </a:lnTo>
                <a:lnTo>
                  <a:pt x="2611" y="6526"/>
                </a:lnTo>
                <a:lnTo>
                  <a:pt x="2611" y="6526"/>
                </a:lnTo>
                <a:lnTo>
                  <a:pt x="2546" y="6462"/>
                </a:lnTo>
                <a:lnTo>
                  <a:pt x="2461" y="6441"/>
                </a:lnTo>
                <a:lnTo>
                  <a:pt x="2354" y="6398"/>
                </a:lnTo>
                <a:lnTo>
                  <a:pt x="2225" y="6398"/>
                </a:lnTo>
                <a:lnTo>
                  <a:pt x="1990" y="6376"/>
                </a:lnTo>
                <a:lnTo>
                  <a:pt x="1883" y="6355"/>
                </a:lnTo>
                <a:lnTo>
                  <a:pt x="1776" y="6334"/>
                </a:lnTo>
                <a:lnTo>
                  <a:pt x="1776" y="6334"/>
                </a:lnTo>
                <a:lnTo>
                  <a:pt x="1626" y="6248"/>
                </a:lnTo>
                <a:lnTo>
                  <a:pt x="1434" y="6141"/>
                </a:lnTo>
                <a:lnTo>
                  <a:pt x="1348" y="6077"/>
                </a:lnTo>
                <a:lnTo>
                  <a:pt x="1284" y="6013"/>
                </a:lnTo>
                <a:lnTo>
                  <a:pt x="1220" y="5927"/>
                </a:lnTo>
                <a:lnTo>
                  <a:pt x="1198" y="5842"/>
                </a:lnTo>
                <a:lnTo>
                  <a:pt x="1198" y="5842"/>
                </a:lnTo>
                <a:lnTo>
                  <a:pt x="1198" y="5735"/>
                </a:lnTo>
                <a:lnTo>
                  <a:pt x="1220" y="5670"/>
                </a:lnTo>
                <a:lnTo>
                  <a:pt x="1220" y="5628"/>
                </a:lnTo>
                <a:lnTo>
                  <a:pt x="1198" y="5585"/>
                </a:lnTo>
                <a:lnTo>
                  <a:pt x="1177" y="5542"/>
                </a:lnTo>
                <a:lnTo>
                  <a:pt x="1113" y="5499"/>
                </a:lnTo>
                <a:lnTo>
                  <a:pt x="1113" y="5499"/>
                </a:lnTo>
                <a:lnTo>
                  <a:pt x="1027" y="5478"/>
                </a:lnTo>
                <a:lnTo>
                  <a:pt x="963" y="5478"/>
                </a:lnTo>
                <a:lnTo>
                  <a:pt x="920" y="5435"/>
                </a:lnTo>
                <a:lnTo>
                  <a:pt x="878" y="5371"/>
                </a:lnTo>
                <a:lnTo>
                  <a:pt x="878" y="5371"/>
                </a:lnTo>
                <a:lnTo>
                  <a:pt x="856" y="5285"/>
                </a:lnTo>
                <a:lnTo>
                  <a:pt x="878" y="5200"/>
                </a:lnTo>
                <a:lnTo>
                  <a:pt x="942" y="5135"/>
                </a:lnTo>
                <a:lnTo>
                  <a:pt x="1006" y="5071"/>
                </a:lnTo>
                <a:lnTo>
                  <a:pt x="1156" y="4943"/>
                </a:lnTo>
                <a:lnTo>
                  <a:pt x="1220" y="4879"/>
                </a:lnTo>
                <a:lnTo>
                  <a:pt x="1263" y="4815"/>
                </a:lnTo>
                <a:lnTo>
                  <a:pt x="1263" y="4815"/>
                </a:lnTo>
                <a:lnTo>
                  <a:pt x="1305" y="4708"/>
                </a:lnTo>
                <a:lnTo>
                  <a:pt x="1305" y="4665"/>
                </a:lnTo>
                <a:lnTo>
                  <a:pt x="1284" y="4622"/>
                </a:lnTo>
                <a:lnTo>
                  <a:pt x="1241" y="4622"/>
                </a:lnTo>
                <a:lnTo>
                  <a:pt x="1156" y="4622"/>
                </a:lnTo>
                <a:lnTo>
                  <a:pt x="963" y="4708"/>
                </a:lnTo>
                <a:lnTo>
                  <a:pt x="835" y="4750"/>
                </a:lnTo>
                <a:lnTo>
                  <a:pt x="835" y="4750"/>
                </a:lnTo>
                <a:lnTo>
                  <a:pt x="728" y="4750"/>
                </a:lnTo>
                <a:lnTo>
                  <a:pt x="706" y="4729"/>
                </a:lnTo>
                <a:lnTo>
                  <a:pt x="685" y="4729"/>
                </a:lnTo>
                <a:lnTo>
                  <a:pt x="706" y="4665"/>
                </a:lnTo>
                <a:lnTo>
                  <a:pt x="728" y="4601"/>
                </a:lnTo>
                <a:lnTo>
                  <a:pt x="856" y="4429"/>
                </a:lnTo>
                <a:lnTo>
                  <a:pt x="963" y="4322"/>
                </a:lnTo>
                <a:lnTo>
                  <a:pt x="963" y="4322"/>
                </a:lnTo>
                <a:lnTo>
                  <a:pt x="1091" y="4215"/>
                </a:lnTo>
                <a:lnTo>
                  <a:pt x="1263" y="4023"/>
                </a:lnTo>
                <a:lnTo>
                  <a:pt x="1327" y="3937"/>
                </a:lnTo>
                <a:lnTo>
                  <a:pt x="1370" y="3852"/>
                </a:lnTo>
                <a:lnTo>
                  <a:pt x="1370" y="3809"/>
                </a:lnTo>
                <a:lnTo>
                  <a:pt x="1348" y="3788"/>
                </a:lnTo>
                <a:lnTo>
                  <a:pt x="1305" y="3745"/>
                </a:lnTo>
                <a:lnTo>
                  <a:pt x="1263" y="3723"/>
                </a:lnTo>
                <a:lnTo>
                  <a:pt x="1263" y="3723"/>
                </a:lnTo>
                <a:lnTo>
                  <a:pt x="1177" y="3723"/>
                </a:lnTo>
                <a:lnTo>
                  <a:pt x="1091" y="3745"/>
                </a:lnTo>
                <a:lnTo>
                  <a:pt x="1027" y="3809"/>
                </a:lnTo>
                <a:lnTo>
                  <a:pt x="963" y="3873"/>
                </a:lnTo>
                <a:lnTo>
                  <a:pt x="813" y="4001"/>
                </a:lnTo>
                <a:lnTo>
                  <a:pt x="749" y="4044"/>
                </a:lnTo>
                <a:lnTo>
                  <a:pt x="685" y="4087"/>
                </a:lnTo>
                <a:lnTo>
                  <a:pt x="685" y="4087"/>
                </a:lnTo>
                <a:lnTo>
                  <a:pt x="664" y="3959"/>
                </a:lnTo>
                <a:lnTo>
                  <a:pt x="664" y="3852"/>
                </a:lnTo>
                <a:lnTo>
                  <a:pt x="685" y="3723"/>
                </a:lnTo>
                <a:lnTo>
                  <a:pt x="706" y="3595"/>
                </a:lnTo>
                <a:lnTo>
                  <a:pt x="749" y="3467"/>
                </a:lnTo>
                <a:lnTo>
                  <a:pt x="813" y="3360"/>
                </a:lnTo>
                <a:lnTo>
                  <a:pt x="878" y="3253"/>
                </a:lnTo>
                <a:lnTo>
                  <a:pt x="942" y="3167"/>
                </a:lnTo>
                <a:lnTo>
                  <a:pt x="942" y="3167"/>
                </a:lnTo>
                <a:lnTo>
                  <a:pt x="1113" y="2996"/>
                </a:lnTo>
                <a:lnTo>
                  <a:pt x="1305" y="2868"/>
                </a:lnTo>
                <a:lnTo>
                  <a:pt x="1498" y="2739"/>
                </a:lnTo>
                <a:lnTo>
                  <a:pt x="1712" y="2632"/>
                </a:lnTo>
                <a:lnTo>
                  <a:pt x="1712" y="2632"/>
                </a:lnTo>
                <a:lnTo>
                  <a:pt x="1926" y="2547"/>
                </a:lnTo>
                <a:lnTo>
                  <a:pt x="2161" y="2504"/>
                </a:lnTo>
                <a:lnTo>
                  <a:pt x="2375" y="2482"/>
                </a:lnTo>
                <a:lnTo>
                  <a:pt x="2611" y="2482"/>
                </a:lnTo>
                <a:lnTo>
                  <a:pt x="2611" y="2482"/>
                </a:lnTo>
                <a:lnTo>
                  <a:pt x="2846" y="2504"/>
                </a:lnTo>
                <a:lnTo>
                  <a:pt x="2996" y="2504"/>
                </a:lnTo>
                <a:lnTo>
                  <a:pt x="3124" y="2482"/>
                </a:lnTo>
                <a:lnTo>
                  <a:pt x="3231" y="2440"/>
                </a:lnTo>
                <a:lnTo>
                  <a:pt x="3274" y="2418"/>
                </a:lnTo>
                <a:lnTo>
                  <a:pt x="3295" y="2397"/>
                </a:lnTo>
                <a:lnTo>
                  <a:pt x="3295" y="2354"/>
                </a:lnTo>
                <a:lnTo>
                  <a:pt x="3295" y="2290"/>
                </a:lnTo>
                <a:lnTo>
                  <a:pt x="3252" y="2247"/>
                </a:lnTo>
                <a:lnTo>
                  <a:pt x="3188" y="2161"/>
                </a:lnTo>
                <a:lnTo>
                  <a:pt x="3188" y="2161"/>
                </a:lnTo>
                <a:lnTo>
                  <a:pt x="3124" y="2097"/>
                </a:lnTo>
                <a:lnTo>
                  <a:pt x="3039" y="2054"/>
                </a:lnTo>
                <a:lnTo>
                  <a:pt x="2846" y="1969"/>
                </a:lnTo>
                <a:lnTo>
                  <a:pt x="2632" y="1905"/>
                </a:lnTo>
                <a:lnTo>
                  <a:pt x="2418" y="1883"/>
                </a:lnTo>
                <a:lnTo>
                  <a:pt x="2204" y="1905"/>
                </a:lnTo>
                <a:lnTo>
                  <a:pt x="1969" y="1926"/>
                </a:lnTo>
                <a:lnTo>
                  <a:pt x="1776" y="1969"/>
                </a:lnTo>
                <a:lnTo>
                  <a:pt x="1584" y="2012"/>
                </a:lnTo>
                <a:lnTo>
                  <a:pt x="1584" y="2012"/>
                </a:lnTo>
                <a:lnTo>
                  <a:pt x="1391" y="2076"/>
                </a:lnTo>
                <a:lnTo>
                  <a:pt x="1198" y="2161"/>
                </a:lnTo>
                <a:lnTo>
                  <a:pt x="1027" y="2247"/>
                </a:lnTo>
                <a:lnTo>
                  <a:pt x="878" y="2375"/>
                </a:lnTo>
                <a:lnTo>
                  <a:pt x="728" y="2504"/>
                </a:lnTo>
                <a:lnTo>
                  <a:pt x="599" y="2632"/>
                </a:lnTo>
                <a:lnTo>
                  <a:pt x="471" y="2803"/>
                </a:lnTo>
                <a:lnTo>
                  <a:pt x="364" y="2974"/>
                </a:lnTo>
                <a:lnTo>
                  <a:pt x="364" y="2974"/>
                </a:lnTo>
                <a:lnTo>
                  <a:pt x="278" y="3167"/>
                </a:lnTo>
                <a:lnTo>
                  <a:pt x="193" y="3381"/>
                </a:lnTo>
                <a:lnTo>
                  <a:pt x="129" y="3595"/>
                </a:lnTo>
                <a:lnTo>
                  <a:pt x="65" y="3830"/>
                </a:lnTo>
                <a:lnTo>
                  <a:pt x="43" y="4066"/>
                </a:lnTo>
                <a:lnTo>
                  <a:pt x="0" y="4322"/>
                </a:lnTo>
                <a:lnTo>
                  <a:pt x="0" y="4558"/>
                </a:lnTo>
                <a:lnTo>
                  <a:pt x="22" y="4793"/>
                </a:lnTo>
                <a:lnTo>
                  <a:pt x="43" y="5028"/>
                </a:lnTo>
                <a:lnTo>
                  <a:pt x="86" y="5264"/>
                </a:lnTo>
                <a:lnTo>
                  <a:pt x="150" y="5499"/>
                </a:lnTo>
                <a:lnTo>
                  <a:pt x="236" y="5713"/>
                </a:lnTo>
                <a:lnTo>
                  <a:pt x="343" y="5927"/>
                </a:lnTo>
                <a:lnTo>
                  <a:pt x="450" y="6098"/>
                </a:lnTo>
                <a:lnTo>
                  <a:pt x="599" y="6291"/>
                </a:lnTo>
                <a:lnTo>
                  <a:pt x="771" y="6441"/>
                </a:lnTo>
                <a:lnTo>
                  <a:pt x="771" y="6441"/>
                </a:lnTo>
                <a:lnTo>
                  <a:pt x="942" y="6548"/>
                </a:lnTo>
                <a:lnTo>
                  <a:pt x="1113" y="6633"/>
                </a:lnTo>
                <a:lnTo>
                  <a:pt x="1305" y="6676"/>
                </a:lnTo>
                <a:lnTo>
                  <a:pt x="1498" y="6719"/>
                </a:lnTo>
                <a:lnTo>
                  <a:pt x="1498" y="6719"/>
                </a:lnTo>
                <a:lnTo>
                  <a:pt x="1669" y="6740"/>
                </a:lnTo>
                <a:lnTo>
                  <a:pt x="1819" y="6762"/>
                </a:lnTo>
                <a:lnTo>
                  <a:pt x="1883" y="6783"/>
                </a:lnTo>
                <a:lnTo>
                  <a:pt x="1947" y="6826"/>
                </a:lnTo>
                <a:lnTo>
                  <a:pt x="1990" y="6890"/>
                </a:lnTo>
                <a:lnTo>
                  <a:pt x="2033" y="6954"/>
                </a:lnTo>
                <a:lnTo>
                  <a:pt x="2033" y="6954"/>
                </a:lnTo>
                <a:lnTo>
                  <a:pt x="2033" y="7082"/>
                </a:lnTo>
                <a:lnTo>
                  <a:pt x="2033" y="7189"/>
                </a:lnTo>
                <a:lnTo>
                  <a:pt x="2012" y="7318"/>
                </a:lnTo>
                <a:lnTo>
                  <a:pt x="1969" y="7468"/>
                </a:lnTo>
                <a:lnTo>
                  <a:pt x="1883" y="7703"/>
                </a:lnTo>
                <a:lnTo>
                  <a:pt x="1776" y="7917"/>
                </a:lnTo>
                <a:lnTo>
                  <a:pt x="1776" y="7917"/>
                </a:lnTo>
                <a:lnTo>
                  <a:pt x="1691" y="8088"/>
                </a:lnTo>
                <a:lnTo>
                  <a:pt x="1626" y="8259"/>
                </a:lnTo>
                <a:lnTo>
                  <a:pt x="1605" y="8345"/>
                </a:lnTo>
                <a:lnTo>
                  <a:pt x="1626" y="8430"/>
                </a:lnTo>
                <a:lnTo>
                  <a:pt x="1669" y="8516"/>
                </a:lnTo>
                <a:lnTo>
                  <a:pt x="1733" y="8580"/>
                </a:lnTo>
                <a:lnTo>
                  <a:pt x="1733" y="8580"/>
                </a:lnTo>
                <a:lnTo>
                  <a:pt x="1819" y="8602"/>
                </a:lnTo>
                <a:lnTo>
                  <a:pt x="1926" y="8602"/>
                </a:lnTo>
                <a:lnTo>
                  <a:pt x="2033" y="8580"/>
                </a:lnTo>
                <a:lnTo>
                  <a:pt x="2140" y="8537"/>
                </a:lnTo>
                <a:lnTo>
                  <a:pt x="2354" y="8452"/>
                </a:lnTo>
                <a:lnTo>
                  <a:pt x="2525" y="8345"/>
                </a:lnTo>
                <a:lnTo>
                  <a:pt x="2525" y="8345"/>
                </a:lnTo>
                <a:lnTo>
                  <a:pt x="2696" y="8238"/>
                </a:lnTo>
                <a:lnTo>
                  <a:pt x="2867" y="8109"/>
                </a:lnTo>
                <a:lnTo>
                  <a:pt x="3017" y="7960"/>
                </a:lnTo>
                <a:lnTo>
                  <a:pt x="3167" y="7810"/>
                </a:lnTo>
                <a:lnTo>
                  <a:pt x="3167" y="7810"/>
                </a:lnTo>
                <a:lnTo>
                  <a:pt x="3252" y="7660"/>
                </a:lnTo>
                <a:lnTo>
                  <a:pt x="3359" y="7468"/>
                </a:lnTo>
                <a:lnTo>
                  <a:pt x="3466" y="7296"/>
                </a:lnTo>
                <a:lnTo>
                  <a:pt x="3531" y="7211"/>
                </a:lnTo>
                <a:lnTo>
                  <a:pt x="3595" y="7168"/>
                </a:lnTo>
                <a:lnTo>
                  <a:pt x="3595" y="7168"/>
                </a:lnTo>
                <a:lnTo>
                  <a:pt x="3659" y="7147"/>
                </a:lnTo>
                <a:lnTo>
                  <a:pt x="3745" y="7125"/>
                </a:lnTo>
                <a:lnTo>
                  <a:pt x="3959" y="7147"/>
                </a:lnTo>
                <a:lnTo>
                  <a:pt x="4344" y="7189"/>
                </a:lnTo>
                <a:lnTo>
                  <a:pt x="4344" y="7189"/>
                </a:lnTo>
                <a:lnTo>
                  <a:pt x="4857" y="7168"/>
                </a:lnTo>
                <a:lnTo>
                  <a:pt x="5135" y="7147"/>
                </a:lnTo>
                <a:lnTo>
                  <a:pt x="5413" y="7125"/>
                </a:lnTo>
                <a:lnTo>
                  <a:pt x="5670" y="7061"/>
                </a:lnTo>
                <a:lnTo>
                  <a:pt x="5927" y="6975"/>
                </a:lnTo>
                <a:lnTo>
                  <a:pt x="6141" y="6826"/>
                </a:lnTo>
                <a:lnTo>
                  <a:pt x="6248" y="6762"/>
                </a:lnTo>
                <a:lnTo>
                  <a:pt x="6355" y="6655"/>
                </a:lnTo>
                <a:lnTo>
                  <a:pt x="6355" y="6655"/>
                </a:lnTo>
                <a:lnTo>
                  <a:pt x="6419" y="6569"/>
                </a:lnTo>
                <a:lnTo>
                  <a:pt x="6483" y="6462"/>
                </a:lnTo>
                <a:lnTo>
                  <a:pt x="6547" y="6355"/>
                </a:lnTo>
                <a:lnTo>
                  <a:pt x="6569" y="6248"/>
                </a:lnTo>
                <a:lnTo>
                  <a:pt x="6612" y="6034"/>
                </a:lnTo>
                <a:lnTo>
                  <a:pt x="6633" y="5799"/>
                </a:lnTo>
                <a:lnTo>
                  <a:pt x="6633" y="5799"/>
                </a:lnTo>
                <a:lnTo>
                  <a:pt x="6654" y="5563"/>
                </a:lnTo>
                <a:lnTo>
                  <a:pt x="6654" y="5307"/>
                </a:lnTo>
                <a:lnTo>
                  <a:pt x="6654" y="5178"/>
                </a:lnTo>
                <a:lnTo>
                  <a:pt x="6612" y="5071"/>
                </a:lnTo>
                <a:lnTo>
                  <a:pt x="6547" y="4986"/>
                </a:lnTo>
                <a:lnTo>
                  <a:pt x="6483" y="4964"/>
                </a:lnTo>
                <a:lnTo>
                  <a:pt x="6440" y="4943"/>
                </a:lnTo>
                <a:lnTo>
                  <a:pt x="6440" y="4943"/>
                </a:lnTo>
                <a:close/>
              </a:path>
            </a:pathLst>
          </a:custGeom>
          <a:noFill/>
          <a:ln cap="flat" cmpd="sng" w="2857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4002C"/>
        </a:solidFill>
      </p:bgPr>
    </p:bg>
    <p:spTree>
      <p:nvGrpSpPr>
        <p:cNvPr id="814" name="Shape 814"/>
        <p:cNvGrpSpPr/>
        <p:nvPr/>
      </p:nvGrpSpPr>
      <p:grpSpPr>
        <a:xfrm>
          <a:off x="0" y="0"/>
          <a:ext cx="0" cy="0"/>
          <a:chOff x="0" y="0"/>
          <a:chExt cx="0" cy="0"/>
        </a:xfrm>
      </p:grpSpPr>
      <p:sp>
        <p:nvSpPr>
          <p:cNvPr id="815" name="Google Shape;815;p187"/>
          <p:cNvSpPr txBox="1"/>
          <p:nvPr>
            <p:ph idx="4294967295" type="title"/>
          </p:nvPr>
        </p:nvSpPr>
        <p:spPr>
          <a:xfrm>
            <a:off x="311700" y="2974609"/>
            <a:ext cx="8520600" cy="8418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6000">
                <a:solidFill>
                  <a:schemeClr val="lt1"/>
                </a:solidFill>
                <a:latin typeface="Amatic SC"/>
                <a:ea typeface="Amatic SC"/>
                <a:cs typeface="Amatic SC"/>
                <a:sym typeface="Amatic SC"/>
              </a:rPr>
              <a:t>5-min Break</a:t>
            </a:r>
            <a:endParaRPr sz="3300">
              <a:solidFill>
                <a:schemeClr val="lt1"/>
              </a:solidFill>
              <a:latin typeface="IBM Plex Sans"/>
              <a:ea typeface="IBM Plex Sans"/>
              <a:cs typeface="IBM Plex Sans"/>
              <a:sym typeface="IBM Plex Sans"/>
            </a:endParaRPr>
          </a:p>
        </p:txBody>
      </p:sp>
      <p:sp>
        <p:nvSpPr>
          <p:cNvPr id="816" name="Google Shape;816;p187"/>
          <p:cNvSpPr/>
          <p:nvPr/>
        </p:nvSpPr>
        <p:spPr>
          <a:xfrm>
            <a:off x="3450126" y="547592"/>
            <a:ext cx="2243739" cy="2274617"/>
          </a:xfrm>
          <a:custGeom>
            <a:rect b="b" l="l" r="r" t="t"/>
            <a:pathLst>
              <a:path extrusionOk="0" h="9415" w="9287">
                <a:moveTo>
                  <a:pt x="4023" y="2354"/>
                </a:moveTo>
                <a:lnTo>
                  <a:pt x="4023" y="2354"/>
                </a:lnTo>
                <a:lnTo>
                  <a:pt x="4066" y="2461"/>
                </a:lnTo>
                <a:lnTo>
                  <a:pt x="4108" y="2589"/>
                </a:lnTo>
                <a:lnTo>
                  <a:pt x="4108" y="2696"/>
                </a:lnTo>
                <a:lnTo>
                  <a:pt x="4108" y="2825"/>
                </a:lnTo>
                <a:lnTo>
                  <a:pt x="4108" y="2825"/>
                </a:lnTo>
                <a:lnTo>
                  <a:pt x="4066" y="2932"/>
                </a:lnTo>
                <a:lnTo>
                  <a:pt x="4023" y="3039"/>
                </a:lnTo>
                <a:lnTo>
                  <a:pt x="3980" y="3146"/>
                </a:lnTo>
                <a:lnTo>
                  <a:pt x="3959" y="3253"/>
                </a:lnTo>
                <a:lnTo>
                  <a:pt x="3959" y="3253"/>
                </a:lnTo>
                <a:lnTo>
                  <a:pt x="4001" y="3381"/>
                </a:lnTo>
                <a:lnTo>
                  <a:pt x="4023" y="3402"/>
                </a:lnTo>
                <a:lnTo>
                  <a:pt x="4044" y="3445"/>
                </a:lnTo>
                <a:lnTo>
                  <a:pt x="4108" y="3445"/>
                </a:lnTo>
                <a:lnTo>
                  <a:pt x="4194" y="3424"/>
                </a:lnTo>
                <a:lnTo>
                  <a:pt x="4301" y="3381"/>
                </a:lnTo>
                <a:lnTo>
                  <a:pt x="4387" y="3317"/>
                </a:lnTo>
                <a:lnTo>
                  <a:pt x="4451" y="3253"/>
                </a:lnTo>
                <a:lnTo>
                  <a:pt x="4515" y="3167"/>
                </a:lnTo>
                <a:lnTo>
                  <a:pt x="4515" y="3167"/>
                </a:lnTo>
                <a:lnTo>
                  <a:pt x="4558" y="3060"/>
                </a:lnTo>
                <a:lnTo>
                  <a:pt x="4601" y="2932"/>
                </a:lnTo>
                <a:lnTo>
                  <a:pt x="4622" y="2782"/>
                </a:lnTo>
                <a:lnTo>
                  <a:pt x="4622" y="2654"/>
                </a:lnTo>
                <a:lnTo>
                  <a:pt x="4601" y="2525"/>
                </a:lnTo>
                <a:lnTo>
                  <a:pt x="4558" y="2397"/>
                </a:lnTo>
                <a:lnTo>
                  <a:pt x="4472" y="2140"/>
                </a:lnTo>
                <a:lnTo>
                  <a:pt x="4472" y="2140"/>
                </a:lnTo>
                <a:lnTo>
                  <a:pt x="4365" y="1883"/>
                </a:lnTo>
                <a:lnTo>
                  <a:pt x="4280" y="1648"/>
                </a:lnTo>
                <a:lnTo>
                  <a:pt x="4237" y="1391"/>
                </a:lnTo>
                <a:lnTo>
                  <a:pt x="4215" y="1113"/>
                </a:lnTo>
                <a:lnTo>
                  <a:pt x="4215" y="1113"/>
                </a:lnTo>
                <a:lnTo>
                  <a:pt x="4237" y="963"/>
                </a:lnTo>
                <a:lnTo>
                  <a:pt x="4258" y="814"/>
                </a:lnTo>
                <a:lnTo>
                  <a:pt x="4344" y="535"/>
                </a:lnTo>
                <a:lnTo>
                  <a:pt x="4344" y="535"/>
                </a:lnTo>
                <a:lnTo>
                  <a:pt x="4387" y="407"/>
                </a:lnTo>
                <a:lnTo>
                  <a:pt x="4429" y="279"/>
                </a:lnTo>
                <a:lnTo>
                  <a:pt x="4494" y="129"/>
                </a:lnTo>
                <a:lnTo>
                  <a:pt x="4536" y="1"/>
                </a:lnTo>
                <a:lnTo>
                  <a:pt x="4536" y="1"/>
                </a:lnTo>
                <a:lnTo>
                  <a:pt x="4408" y="22"/>
                </a:lnTo>
                <a:lnTo>
                  <a:pt x="4301" y="43"/>
                </a:lnTo>
                <a:lnTo>
                  <a:pt x="4194" y="86"/>
                </a:lnTo>
                <a:lnTo>
                  <a:pt x="4108" y="150"/>
                </a:lnTo>
                <a:lnTo>
                  <a:pt x="4023" y="236"/>
                </a:lnTo>
                <a:lnTo>
                  <a:pt x="3959" y="321"/>
                </a:lnTo>
                <a:lnTo>
                  <a:pt x="3852" y="535"/>
                </a:lnTo>
                <a:lnTo>
                  <a:pt x="3787" y="792"/>
                </a:lnTo>
                <a:lnTo>
                  <a:pt x="3723" y="1028"/>
                </a:lnTo>
                <a:lnTo>
                  <a:pt x="3723" y="1263"/>
                </a:lnTo>
                <a:lnTo>
                  <a:pt x="3723" y="1498"/>
                </a:lnTo>
                <a:lnTo>
                  <a:pt x="3723" y="1498"/>
                </a:lnTo>
                <a:lnTo>
                  <a:pt x="3766" y="1734"/>
                </a:lnTo>
                <a:lnTo>
                  <a:pt x="3830" y="1926"/>
                </a:lnTo>
                <a:lnTo>
                  <a:pt x="4023" y="2354"/>
                </a:lnTo>
                <a:lnTo>
                  <a:pt x="4023" y="2354"/>
                </a:lnTo>
                <a:close/>
                <a:moveTo>
                  <a:pt x="2910" y="2718"/>
                </a:moveTo>
                <a:lnTo>
                  <a:pt x="2910" y="2718"/>
                </a:lnTo>
                <a:lnTo>
                  <a:pt x="3039" y="2846"/>
                </a:lnTo>
                <a:lnTo>
                  <a:pt x="3103" y="2975"/>
                </a:lnTo>
                <a:lnTo>
                  <a:pt x="3146" y="3124"/>
                </a:lnTo>
                <a:lnTo>
                  <a:pt x="3167" y="3317"/>
                </a:lnTo>
                <a:lnTo>
                  <a:pt x="3167" y="3317"/>
                </a:lnTo>
                <a:lnTo>
                  <a:pt x="3253" y="3317"/>
                </a:lnTo>
                <a:lnTo>
                  <a:pt x="3338" y="3274"/>
                </a:lnTo>
                <a:lnTo>
                  <a:pt x="3381" y="3231"/>
                </a:lnTo>
                <a:lnTo>
                  <a:pt x="3424" y="3189"/>
                </a:lnTo>
                <a:lnTo>
                  <a:pt x="3445" y="3124"/>
                </a:lnTo>
                <a:lnTo>
                  <a:pt x="3445" y="3060"/>
                </a:lnTo>
                <a:lnTo>
                  <a:pt x="3424" y="2889"/>
                </a:lnTo>
                <a:lnTo>
                  <a:pt x="3381" y="2739"/>
                </a:lnTo>
                <a:lnTo>
                  <a:pt x="3295" y="2568"/>
                </a:lnTo>
                <a:lnTo>
                  <a:pt x="3231" y="2440"/>
                </a:lnTo>
                <a:lnTo>
                  <a:pt x="3146" y="2333"/>
                </a:lnTo>
                <a:lnTo>
                  <a:pt x="3146" y="2333"/>
                </a:lnTo>
                <a:lnTo>
                  <a:pt x="3039" y="2183"/>
                </a:lnTo>
                <a:lnTo>
                  <a:pt x="2974" y="2012"/>
                </a:lnTo>
                <a:lnTo>
                  <a:pt x="2953" y="1841"/>
                </a:lnTo>
                <a:lnTo>
                  <a:pt x="2974" y="1648"/>
                </a:lnTo>
                <a:lnTo>
                  <a:pt x="2974" y="1648"/>
                </a:lnTo>
                <a:lnTo>
                  <a:pt x="3060" y="1413"/>
                </a:lnTo>
                <a:lnTo>
                  <a:pt x="3103" y="1306"/>
                </a:lnTo>
                <a:lnTo>
                  <a:pt x="3103" y="1263"/>
                </a:lnTo>
                <a:lnTo>
                  <a:pt x="3103" y="1263"/>
                </a:lnTo>
                <a:lnTo>
                  <a:pt x="3103" y="1263"/>
                </a:lnTo>
                <a:lnTo>
                  <a:pt x="3081" y="1220"/>
                </a:lnTo>
                <a:lnTo>
                  <a:pt x="3039" y="1242"/>
                </a:lnTo>
                <a:lnTo>
                  <a:pt x="2932" y="1327"/>
                </a:lnTo>
                <a:lnTo>
                  <a:pt x="2739" y="1498"/>
                </a:lnTo>
                <a:lnTo>
                  <a:pt x="2739" y="1498"/>
                </a:lnTo>
                <a:lnTo>
                  <a:pt x="2654" y="1669"/>
                </a:lnTo>
                <a:lnTo>
                  <a:pt x="2589" y="1841"/>
                </a:lnTo>
                <a:lnTo>
                  <a:pt x="2547" y="2033"/>
                </a:lnTo>
                <a:lnTo>
                  <a:pt x="2547" y="2204"/>
                </a:lnTo>
                <a:lnTo>
                  <a:pt x="2547" y="2204"/>
                </a:lnTo>
                <a:lnTo>
                  <a:pt x="2589" y="2354"/>
                </a:lnTo>
                <a:lnTo>
                  <a:pt x="2675" y="2482"/>
                </a:lnTo>
                <a:lnTo>
                  <a:pt x="2782" y="2589"/>
                </a:lnTo>
                <a:lnTo>
                  <a:pt x="2910" y="2718"/>
                </a:lnTo>
                <a:lnTo>
                  <a:pt x="2910" y="2718"/>
                </a:lnTo>
                <a:close/>
                <a:moveTo>
                  <a:pt x="5670" y="2975"/>
                </a:moveTo>
                <a:lnTo>
                  <a:pt x="5670" y="2975"/>
                </a:lnTo>
                <a:lnTo>
                  <a:pt x="5585" y="3124"/>
                </a:lnTo>
                <a:lnTo>
                  <a:pt x="5542" y="3189"/>
                </a:lnTo>
                <a:lnTo>
                  <a:pt x="5542" y="3231"/>
                </a:lnTo>
                <a:lnTo>
                  <a:pt x="5563" y="3253"/>
                </a:lnTo>
                <a:lnTo>
                  <a:pt x="5563" y="3253"/>
                </a:lnTo>
                <a:lnTo>
                  <a:pt x="5628" y="3295"/>
                </a:lnTo>
                <a:lnTo>
                  <a:pt x="5692" y="3295"/>
                </a:lnTo>
                <a:lnTo>
                  <a:pt x="5756" y="3274"/>
                </a:lnTo>
                <a:lnTo>
                  <a:pt x="5820" y="3253"/>
                </a:lnTo>
                <a:lnTo>
                  <a:pt x="5863" y="3210"/>
                </a:lnTo>
                <a:lnTo>
                  <a:pt x="5906" y="3167"/>
                </a:lnTo>
                <a:lnTo>
                  <a:pt x="5991" y="3017"/>
                </a:lnTo>
                <a:lnTo>
                  <a:pt x="6034" y="2868"/>
                </a:lnTo>
                <a:lnTo>
                  <a:pt x="6077" y="2696"/>
                </a:lnTo>
                <a:lnTo>
                  <a:pt x="6077" y="2568"/>
                </a:lnTo>
                <a:lnTo>
                  <a:pt x="6077" y="2461"/>
                </a:lnTo>
                <a:lnTo>
                  <a:pt x="6077" y="2461"/>
                </a:lnTo>
                <a:lnTo>
                  <a:pt x="6034" y="2333"/>
                </a:lnTo>
                <a:lnTo>
                  <a:pt x="5970" y="2226"/>
                </a:lnTo>
                <a:lnTo>
                  <a:pt x="5841" y="2012"/>
                </a:lnTo>
                <a:lnTo>
                  <a:pt x="5841" y="2012"/>
                </a:lnTo>
                <a:lnTo>
                  <a:pt x="5734" y="1776"/>
                </a:lnTo>
                <a:lnTo>
                  <a:pt x="5628" y="1584"/>
                </a:lnTo>
                <a:lnTo>
                  <a:pt x="5628" y="1584"/>
                </a:lnTo>
                <a:lnTo>
                  <a:pt x="5563" y="1584"/>
                </a:lnTo>
                <a:lnTo>
                  <a:pt x="5521" y="1605"/>
                </a:lnTo>
                <a:lnTo>
                  <a:pt x="5478" y="1627"/>
                </a:lnTo>
                <a:lnTo>
                  <a:pt x="5456" y="1669"/>
                </a:lnTo>
                <a:lnTo>
                  <a:pt x="5392" y="1776"/>
                </a:lnTo>
                <a:lnTo>
                  <a:pt x="5371" y="1862"/>
                </a:lnTo>
                <a:lnTo>
                  <a:pt x="5371" y="1862"/>
                </a:lnTo>
                <a:lnTo>
                  <a:pt x="5371" y="2012"/>
                </a:lnTo>
                <a:lnTo>
                  <a:pt x="5414" y="2119"/>
                </a:lnTo>
                <a:lnTo>
                  <a:pt x="5542" y="2375"/>
                </a:lnTo>
                <a:lnTo>
                  <a:pt x="5542" y="2375"/>
                </a:lnTo>
                <a:lnTo>
                  <a:pt x="5606" y="2504"/>
                </a:lnTo>
                <a:lnTo>
                  <a:pt x="5649" y="2654"/>
                </a:lnTo>
                <a:lnTo>
                  <a:pt x="5670" y="2825"/>
                </a:lnTo>
                <a:lnTo>
                  <a:pt x="5670" y="2975"/>
                </a:lnTo>
                <a:lnTo>
                  <a:pt x="5670" y="2975"/>
                </a:lnTo>
                <a:close/>
                <a:moveTo>
                  <a:pt x="9072" y="5178"/>
                </a:moveTo>
                <a:lnTo>
                  <a:pt x="9072" y="5178"/>
                </a:lnTo>
                <a:lnTo>
                  <a:pt x="8987" y="5071"/>
                </a:lnTo>
                <a:lnTo>
                  <a:pt x="8901" y="4964"/>
                </a:lnTo>
                <a:lnTo>
                  <a:pt x="8794" y="4900"/>
                </a:lnTo>
                <a:lnTo>
                  <a:pt x="8687" y="4836"/>
                </a:lnTo>
                <a:lnTo>
                  <a:pt x="8580" y="4793"/>
                </a:lnTo>
                <a:lnTo>
                  <a:pt x="8452" y="4772"/>
                </a:lnTo>
                <a:lnTo>
                  <a:pt x="8195" y="4750"/>
                </a:lnTo>
                <a:lnTo>
                  <a:pt x="8195" y="4750"/>
                </a:lnTo>
                <a:lnTo>
                  <a:pt x="8067" y="4729"/>
                </a:lnTo>
                <a:lnTo>
                  <a:pt x="7981" y="4729"/>
                </a:lnTo>
                <a:lnTo>
                  <a:pt x="7960" y="4708"/>
                </a:lnTo>
                <a:lnTo>
                  <a:pt x="7938" y="4665"/>
                </a:lnTo>
                <a:lnTo>
                  <a:pt x="7917" y="4536"/>
                </a:lnTo>
                <a:lnTo>
                  <a:pt x="7917" y="4536"/>
                </a:lnTo>
                <a:lnTo>
                  <a:pt x="7874" y="4258"/>
                </a:lnTo>
                <a:lnTo>
                  <a:pt x="7831" y="4130"/>
                </a:lnTo>
                <a:lnTo>
                  <a:pt x="7788" y="4002"/>
                </a:lnTo>
                <a:lnTo>
                  <a:pt x="7788" y="4002"/>
                </a:lnTo>
                <a:lnTo>
                  <a:pt x="7382" y="3916"/>
                </a:lnTo>
                <a:lnTo>
                  <a:pt x="6954" y="3873"/>
                </a:lnTo>
                <a:lnTo>
                  <a:pt x="6548" y="3830"/>
                </a:lnTo>
                <a:lnTo>
                  <a:pt x="6120" y="3788"/>
                </a:lnTo>
                <a:lnTo>
                  <a:pt x="5285" y="3766"/>
                </a:lnTo>
                <a:lnTo>
                  <a:pt x="4451" y="3745"/>
                </a:lnTo>
                <a:lnTo>
                  <a:pt x="4451" y="3745"/>
                </a:lnTo>
                <a:lnTo>
                  <a:pt x="3681" y="3745"/>
                </a:lnTo>
                <a:lnTo>
                  <a:pt x="2910" y="3745"/>
                </a:lnTo>
                <a:lnTo>
                  <a:pt x="2140" y="3745"/>
                </a:lnTo>
                <a:lnTo>
                  <a:pt x="1370" y="3788"/>
                </a:lnTo>
                <a:lnTo>
                  <a:pt x="1370" y="3788"/>
                </a:lnTo>
                <a:lnTo>
                  <a:pt x="1092" y="3809"/>
                </a:lnTo>
                <a:lnTo>
                  <a:pt x="728" y="3830"/>
                </a:lnTo>
                <a:lnTo>
                  <a:pt x="557" y="3873"/>
                </a:lnTo>
                <a:lnTo>
                  <a:pt x="407" y="3916"/>
                </a:lnTo>
                <a:lnTo>
                  <a:pt x="300" y="4002"/>
                </a:lnTo>
                <a:lnTo>
                  <a:pt x="236" y="4044"/>
                </a:lnTo>
                <a:lnTo>
                  <a:pt x="214" y="4109"/>
                </a:lnTo>
                <a:lnTo>
                  <a:pt x="214" y="4109"/>
                </a:lnTo>
                <a:lnTo>
                  <a:pt x="150" y="4237"/>
                </a:lnTo>
                <a:lnTo>
                  <a:pt x="129" y="4365"/>
                </a:lnTo>
                <a:lnTo>
                  <a:pt x="65" y="4643"/>
                </a:lnTo>
                <a:lnTo>
                  <a:pt x="43" y="4900"/>
                </a:lnTo>
                <a:lnTo>
                  <a:pt x="22" y="5178"/>
                </a:lnTo>
                <a:lnTo>
                  <a:pt x="22" y="5178"/>
                </a:lnTo>
                <a:lnTo>
                  <a:pt x="0" y="5499"/>
                </a:lnTo>
                <a:lnTo>
                  <a:pt x="0" y="5820"/>
                </a:lnTo>
                <a:lnTo>
                  <a:pt x="22" y="6141"/>
                </a:lnTo>
                <a:lnTo>
                  <a:pt x="65" y="6462"/>
                </a:lnTo>
                <a:lnTo>
                  <a:pt x="129" y="6783"/>
                </a:lnTo>
                <a:lnTo>
                  <a:pt x="214" y="7083"/>
                </a:lnTo>
                <a:lnTo>
                  <a:pt x="321" y="7382"/>
                </a:lnTo>
                <a:lnTo>
                  <a:pt x="471" y="7682"/>
                </a:lnTo>
                <a:lnTo>
                  <a:pt x="471" y="7682"/>
                </a:lnTo>
                <a:lnTo>
                  <a:pt x="621" y="7917"/>
                </a:lnTo>
                <a:lnTo>
                  <a:pt x="813" y="8152"/>
                </a:lnTo>
                <a:lnTo>
                  <a:pt x="1006" y="8366"/>
                </a:lnTo>
                <a:lnTo>
                  <a:pt x="1241" y="8559"/>
                </a:lnTo>
                <a:lnTo>
                  <a:pt x="1477" y="8730"/>
                </a:lnTo>
                <a:lnTo>
                  <a:pt x="1733" y="8880"/>
                </a:lnTo>
                <a:lnTo>
                  <a:pt x="2012" y="9008"/>
                </a:lnTo>
                <a:lnTo>
                  <a:pt x="2290" y="9115"/>
                </a:lnTo>
                <a:lnTo>
                  <a:pt x="2568" y="9222"/>
                </a:lnTo>
                <a:lnTo>
                  <a:pt x="2867" y="9286"/>
                </a:lnTo>
                <a:lnTo>
                  <a:pt x="3167" y="9350"/>
                </a:lnTo>
                <a:lnTo>
                  <a:pt x="3467" y="9393"/>
                </a:lnTo>
                <a:lnTo>
                  <a:pt x="3766" y="9415"/>
                </a:lnTo>
                <a:lnTo>
                  <a:pt x="4066" y="9415"/>
                </a:lnTo>
                <a:lnTo>
                  <a:pt x="4344" y="9415"/>
                </a:lnTo>
                <a:lnTo>
                  <a:pt x="4643" y="9372"/>
                </a:lnTo>
                <a:lnTo>
                  <a:pt x="4643" y="9372"/>
                </a:lnTo>
                <a:lnTo>
                  <a:pt x="4943" y="9329"/>
                </a:lnTo>
                <a:lnTo>
                  <a:pt x="5221" y="9286"/>
                </a:lnTo>
                <a:lnTo>
                  <a:pt x="5478" y="9201"/>
                </a:lnTo>
                <a:lnTo>
                  <a:pt x="5777" y="9094"/>
                </a:lnTo>
                <a:lnTo>
                  <a:pt x="5777" y="9094"/>
                </a:lnTo>
                <a:lnTo>
                  <a:pt x="6013" y="8944"/>
                </a:lnTo>
                <a:lnTo>
                  <a:pt x="6248" y="8751"/>
                </a:lnTo>
                <a:lnTo>
                  <a:pt x="6483" y="8559"/>
                </a:lnTo>
                <a:lnTo>
                  <a:pt x="6697" y="8366"/>
                </a:lnTo>
                <a:lnTo>
                  <a:pt x="6697" y="8366"/>
                </a:lnTo>
                <a:lnTo>
                  <a:pt x="6954" y="8110"/>
                </a:lnTo>
                <a:lnTo>
                  <a:pt x="7189" y="7853"/>
                </a:lnTo>
                <a:lnTo>
                  <a:pt x="7189" y="7853"/>
                </a:lnTo>
                <a:lnTo>
                  <a:pt x="7232" y="7767"/>
                </a:lnTo>
                <a:lnTo>
                  <a:pt x="7275" y="7682"/>
                </a:lnTo>
                <a:lnTo>
                  <a:pt x="7318" y="7575"/>
                </a:lnTo>
                <a:lnTo>
                  <a:pt x="7382" y="7510"/>
                </a:lnTo>
                <a:lnTo>
                  <a:pt x="7382" y="7510"/>
                </a:lnTo>
                <a:lnTo>
                  <a:pt x="7425" y="7489"/>
                </a:lnTo>
                <a:lnTo>
                  <a:pt x="7489" y="7489"/>
                </a:lnTo>
                <a:lnTo>
                  <a:pt x="7617" y="7489"/>
                </a:lnTo>
                <a:lnTo>
                  <a:pt x="7767" y="7510"/>
                </a:lnTo>
                <a:lnTo>
                  <a:pt x="7895" y="7532"/>
                </a:lnTo>
                <a:lnTo>
                  <a:pt x="7895" y="7532"/>
                </a:lnTo>
                <a:lnTo>
                  <a:pt x="8067" y="7489"/>
                </a:lnTo>
                <a:lnTo>
                  <a:pt x="8216" y="7468"/>
                </a:lnTo>
                <a:lnTo>
                  <a:pt x="8366" y="7403"/>
                </a:lnTo>
                <a:lnTo>
                  <a:pt x="8495" y="7318"/>
                </a:lnTo>
                <a:lnTo>
                  <a:pt x="8495" y="7318"/>
                </a:lnTo>
                <a:lnTo>
                  <a:pt x="8623" y="7232"/>
                </a:lnTo>
                <a:lnTo>
                  <a:pt x="8751" y="7125"/>
                </a:lnTo>
                <a:lnTo>
                  <a:pt x="8858" y="7018"/>
                </a:lnTo>
                <a:lnTo>
                  <a:pt x="8944" y="6890"/>
                </a:lnTo>
                <a:lnTo>
                  <a:pt x="9029" y="6762"/>
                </a:lnTo>
                <a:lnTo>
                  <a:pt x="9115" y="6633"/>
                </a:lnTo>
                <a:lnTo>
                  <a:pt x="9179" y="6505"/>
                </a:lnTo>
                <a:lnTo>
                  <a:pt x="9222" y="6355"/>
                </a:lnTo>
                <a:lnTo>
                  <a:pt x="9265" y="6205"/>
                </a:lnTo>
                <a:lnTo>
                  <a:pt x="9286" y="6056"/>
                </a:lnTo>
                <a:lnTo>
                  <a:pt x="9286" y="5906"/>
                </a:lnTo>
                <a:lnTo>
                  <a:pt x="9286" y="5756"/>
                </a:lnTo>
                <a:lnTo>
                  <a:pt x="9265" y="5606"/>
                </a:lnTo>
                <a:lnTo>
                  <a:pt x="9222" y="5456"/>
                </a:lnTo>
                <a:lnTo>
                  <a:pt x="9158" y="5307"/>
                </a:lnTo>
                <a:lnTo>
                  <a:pt x="9072" y="5178"/>
                </a:lnTo>
                <a:lnTo>
                  <a:pt x="9072" y="5178"/>
                </a:lnTo>
                <a:close/>
                <a:moveTo>
                  <a:pt x="7446" y="5178"/>
                </a:moveTo>
                <a:lnTo>
                  <a:pt x="7446" y="5178"/>
                </a:lnTo>
                <a:lnTo>
                  <a:pt x="7425" y="5670"/>
                </a:lnTo>
                <a:lnTo>
                  <a:pt x="7425" y="5670"/>
                </a:lnTo>
                <a:lnTo>
                  <a:pt x="7361" y="6098"/>
                </a:lnTo>
                <a:lnTo>
                  <a:pt x="7318" y="6334"/>
                </a:lnTo>
                <a:lnTo>
                  <a:pt x="7254" y="6548"/>
                </a:lnTo>
                <a:lnTo>
                  <a:pt x="7254" y="6548"/>
                </a:lnTo>
                <a:lnTo>
                  <a:pt x="7168" y="6762"/>
                </a:lnTo>
                <a:lnTo>
                  <a:pt x="7082" y="6976"/>
                </a:lnTo>
                <a:lnTo>
                  <a:pt x="6975" y="7190"/>
                </a:lnTo>
                <a:lnTo>
                  <a:pt x="6868" y="7382"/>
                </a:lnTo>
                <a:lnTo>
                  <a:pt x="6719" y="7575"/>
                </a:lnTo>
                <a:lnTo>
                  <a:pt x="6590" y="7767"/>
                </a:lnTo>
                <a:lnTo>
                  <a:pt x="6419" y="7938"/>
                </a:lnTo>
                <a:lnTo>
                  <a:pt x="6269" y="8088"/>
                </a:lnTo>
                <a:lnTo>
                  <a:pt x="6269" y="8088"/>
                </a:lnTo>
                <a:lnTo>
                  <a:pt x="6077" y="8259"/>
                </a:lnTo>
                <a:lnTo>
                  <a:pt x="5884" y="8388"/>
                </a:lnTo>
                <a:lnTo>
                  <a:pt x="5692" y="8495"/>
                </a:lnTo>
                <a:lnTo>
                  <a:pt x="5478" y="8602"/>
                </a:lnTo>
                <a:lnTo>
                  <a:pt x="5285" y="8666"/>
                </a:lnTo>
                <a:lnTo>
                  <a:pt x="5050" y="8730"/>
                </a:lnTo>
                <a:lnTo>
                  <a:pt x="4836" y="8773"/>
                </a:lnTo>
                <a:lnTo>
                  <a:pt x="4601" y="8816"/>
                </a:lnTo>
                <a:lnTo>
                  <a:pt x="4601" y="8816"/>
                </a:lnTo>
                <a:lnTo>
                  <a:pt x="4173" y="8837"/>
                </a:lnTo>
                <a:lnTo>
                  <a:pt x="3745" y="8816"/>
                </a:lnTo>
                <a:lnTo>
                  <a:pt x="3295" y="8794"/>
                </a:lnTo>
                <a:lnTo>
                  <a:pt x="2867" y="8709"/>
                </a:lnTo>
                <a:lnTo>
                  <a:pt x="2675" y="8666"/>
                </a:lnTo>
                <a:lnTo>
                  <a:pt x="2461" y="8580"/>
                </a:lnTo>
                <a:lnTo>
                  <a:pt x="2268" y="8516"/>
                </a:lnTo>
                <a:lnTo>
                  <a:pt x="2076" y="8409"/>
                </a:lnTo>
                <a:lnTo>
                  <a:pt x="1905" y="8302"/>
                </a:lnTo>
                <a:lnTo>
                  <a:pt x="1733" y="8174"/>
                </a:lnTo>
                <a:lnTo>
                  <a:pt x="1584" y="8024"/>
                </a:lnTo>
                <a:lnTo>
                  <a:pt x="1434" y="7874"/>
                </a:lnTo>
                <a:lnTo>
                  <a:pt x="1434" y="7874"/>
                </a:lnTo>
                <a:lnTo>
                  <a:pt x="1199" y="7532"/>
                </a:lnTo>
                <a:lnTo>
                  <a:pt x="985" y="7147"/>
                </a:lnTo>
                <a:lnTo>
                  <a:pt x="899" y="6954"/>
                </a:lnTo>
                <a:lnTo>
                  <a:pt x="813" y="6762"/>
                </a:lnTo>
                <a:lnTo>
                  <a:pt x="749" y="6548"/>
                </a:lnTo>
                <a:lnTo>
                  <a:pt x="706" y="6355"/>
                </a:lnTo>
                <a:lnTo>
                  <a:pt x="706" y="6355"/>
                </a:lnTo>
                <a:lnTo>
                  <a:pt x="642" y="5842"/>
                </a:lnTo>
                <a:lnTo>
                  <a:pt x="621" y="5585"/>
                </a:lnTo>
                <a:lnTo>
                  <a:pt x="600" y="5307"/>
                </a:lnTo>
                <a:lnTo>
                  <a:pt x="621" y="5050"/>
                </a:lnTo>
                <a:lnTo>
                  <a:pt x="642" y="4772"/>
                </a:lnTo>
                <a:lnTo>
                  <a:pt x="685" y="4536"/>
                </a:lnTo>
                <a:lnTo>
                  <a:pt x="749" y="4280"/>
                </a:lnTo>
                <a:lnTo>
                  <a:pt x="749" y="4280"/>
                </a:lnTo>
                <a:lnTo>
                  <a:pt x="771" y="4258"/>
                </a:lnTo>
                <a:lnTo>
                  <a:pt x="792" y="4258"/>
                </a:lnTo>
                <a:lnTo>
                  <a:pt x="920" y="4237"/>
                </a:lnTo>
                <a:lnTo>
                  <a:pt x="1263" y="4237"/>
                </a:lnTo>
                <a:lnTo>
                  <a:pt x="1883" y="4258"/>
                </a:lnTo>
                <a:lnTo>
                  <a:pt x="1883" y="4258"/>
                </a:lnTo>
                <a:lnTo>
                  <a:pt x="3146" y="4258"/>
                </a:lnTo>
                <a:lnTo>
                  <a:pt x="3146" y="4258"/>
                </a:lnTo>
                <a:lnTo>
                  <a:pt x="4237" y="4280"/>
                </a:lnTo>
                <a:lnTo>
                  <a:pt x="5349" y="4322"/>
                </a:lnTo>
                <a:lnTo>
                  <a:pt x="5349" y="4322"/>
                </a:lnTo>
                <a:lnTo>
                  <a:pt x="5927" y="4344"/>
                </a:lnTo>
                <a:lnTo>
                  <a:pt x="6505" y="4387"/>
                </a:lnTo>
                <a:lnTo>
                  <a:pt x="6505" y="4387"/>
                </a:lnTo>
                <a:lnTo>
                  <a:pt x="6740" y="4387"/>
                </a:lnTo>
                <a:lnTo>
                  <a:pt x="7018" y="4429"/>
                </a:lnTo>
                <a:lnTo>
                  <a:pt x="7168" y="4451"/>
                </a:lnTo>
                <a:lnTo>
                  <a:pt x="7296" y="4472"/>
                </a:lnTo>
                <a:lnTo>
                  <a:pt x="7403" y="4515"/>
                </a:lnTo>
                <a:lnTo>
                  <a:pt x="7446" y="4579"/>
                </a:lnTo>
                <a:lnTo>
                  <a:pt x="7446" y="4579"/>
                </a:lnTo>
                <a:lnTo>
                  <a:pt x="7489" y="4708"/>
                </a:lnTo>
                <a:lnTo>
                  <a:pt x="7489" y="4879"/>
                </a:lnTo>
                <a:lnTo>
                  <a:pt x="7446" y="5178"/>
                </a:lnTo>
                <a:lnTo>
                  <a:pt x="7446" y="5178"/>
                </a:lnTo>
                <a:close/>
                <a:moveTo>
                  <a:pt x="8602" y="6419"/>
                </a:moveTo>
                <a:lnTo>
                  <a:pt x="8602" y="6419"/>
                </a:lnTo>
                <a:lnTo>
                  <a:pt x="8537" y="6548"/>
                </a:lnTo>
                <a:lnTo>
                  <a:pt x="8430" y="6655"/>
                </a:lnTo>
                <a:lnTo>
                  <a:pt x="8323" y="6762"/>
                </a:lnTo>
                <a:lnTo>
                  <a:pt x="8216" y="6847"/>
                </a:lnTo>
                <a:lnTo>
                  <a:pt x="8067" y="6911"/>
                </a:lnTo>
                <a:lnTo>
                  <a:pt x="7938" y="6954"/>
                </a:lnTo>
                <a:lnTo>
                  <a:pt x="7788" y="6976"/>
                </a:lnTo>
                <a:lnTo>
                  <a:pt x="7660" y="6954"/>
                </a:lnTo>
                <a:lnTo>
                  <a:pt x="7660" y="6954"/>
                </a:lnTo>
                <a:lnTo>
                  <a:pt x="7810" y="6334"/>
                </a:lnTo>
                <a:lnTo>
                  <a:pt x="7874" y="6013"/>
                </a:lnTo>
                <a:lnTo>
                  <a:pt x="7917" y="5713"/>
                </a:lnTo>
                <a:lnTo>
                  <a:pt x="7917" y="5713"/>
                </a:lnTo>
                <a:lnTo>
                  <a:pt x="8281" y="5692"/>
                </a:lnTo>
                <a:lnTo>
                  <a:pt x="8388" y="5713"/>
                </a:lnTo>
                <a:lnTo>
                  <a:pt x="8473" y="5735"/>
                </a:lnTo>
                <a:lnTo>
                  <a:pt x="8559" y="5756"/>
                </a:lnTo>
                <a:lnTo>
                  <a:pt x="8623" y="5820"/>
                </a:lnTo>
                <a:lnTo>
                  <a:pt x="8623" y="5820"/>
                </a:lnTo>
                <a:lnTo>
                  <a:pt x="8666" y="5884"/>
                </a:lnTo>
                <a:lnTo>
                  <a:pt x="8687" y="5949"/>
                </a:lnTo>
                <a:lnTo>
                  <a:pt x="8687" y="6034"/>
                </a:lnTo>
                <a:lnTo>
                  <a:pt x="8687" y="6120"/>
                </a:lnTo>
                <a:lnTo>
                  <a:pt x="8644" y="6291"/>
                </a:lnTo>
                <a:lnTo>
                  <a:pt x="8602" y="6419"/>
                </a:lnTo>
                <a:lnTo>
                  <a:pt x="8602" y="6419"/>
                </a:lnTo>
                <a:close/>
                <a:moveTo>
                  <a:pt x="5071" y="5371"/>
                </a:moveTo>
                <a:lnTo>
                  <a:pt x="5071" y="5371"/>
                </a:lnTo>
                <a:lnTo>
                  <a:pt x="4921" y="5371"/>
                </a:lnTo>
                <a:lnTo>
                  <a:pt x="4793" y="5392"/>
                </a:lnTo>
                <a:lnTo>
                  <a:pt x="4643" y="5435"/>
                </a:lnTo>
                <a:lnTo>
                  <a:pt x="4515" y="5478"/>
                </a:lnTo>
                <a:lnTo>
                  <a:pt x="4280" y="5606"/>
                </a:lnTo>
                <a:lnTo>
                  <a:pt x="4001" y="5735"/>
                </a:lnTo>
                <a:lnTo>
                  <a:pt x="4001" y="5735"/>
                </a:lnTo>
                <a:lnTo>
                  <a:pt x="3873" y="5670"/>
                </a:lnTo>
                <a:lnTo>
                  <a:pt x="3766" y="5585"/>
                </a:lnTo>
                <a:lnTo>
                  <a:pt x="3659" y="5499"/>
                </a:lnTo>
                <a:lnTo>
                  <a:pt x="3509" y="5456"/>
                </a:lnTo>
                <a:lnTo>
                  <a:pt x="3509" y="5456"/>
                </a:lnTo>
                <a:lnTo>
                  <a:pt x="3274" y="5392"/>
                </a:lnTo>
                <a:lnTo>
                  <a:pt x="3146" y="5392"/>
                </a:lnTo>
                <a:lnTo>
                  <a:pt x="3017" y="5392"/>
                </a:lnTo>
                <a:lnTo>
                  <a:pt x="3017" y="5392"/>
                </a:lnTo>
                <a:lnTo>
                  <a:pt x="2889" y="5456"/>
                </a:lnTo>
                <a:lnTo>
                  <a:pt x="2782" y="5521"/>
                </a:lnTo>
                <a:lnTo>
                  <a:pt x="2696" y="5628"/>
                </a:lnTo>
                <a:lnTo>
                  <a:pt x="2654" y="5756"/>
                </a:lnTo>
                <a:lnTo>
                  <a:pt x="2611" y="5884"/>
                </a:lnTo>
                <a:lnTo>
                  <a:pt x="2611" y="6013"/>
                </a:lnTo>
                <a:lnTo>
                  <a:pt x="2632" y="6163"/>
                </a:lnTo>
                <a:lnTo>
                  <a:pt x="2654" y="6291"/>
                </a:lnTo>
                <a:lnTo>
                  <a:pt x="2654" y="6291"/>
                </a:lnTo>
                <a:lnTo>
                  <a:pt x="2718" y="6441"/>
                </a:lnTo>
                <a:lnTo>
                  <a:pt x="2782" y="6590"/>
                </a:lnTo>
                <a:lnTo>
                  <a:pt x="2867" y="6719"/>
                </a:lnTo>
                <a:lnTo>
                  <a:pt x="2974" y="6826"/>
                </a:lnTo>
                <a:lnTo>
                  <a:pt x="3210" y="7040"/>
                </a:lnTo>
                <a:lnTo>
                  <a:pt x="3467" y="7254"/>
                </a:lnTo>
                <a:lnTo>
                  <a:pt x="3467" y="7254"/>
                </a:lnTo>
                <a:lnTo>
                  <a:pt x="3638" y="7382"/>
                </a:lnTo>
                <a:lnTo>
                  <a:pt x="3809" y="7532"/>
                </a:lnTo>
                <a:lnTo>
                  <a:pt x="3894" y="7575"/>
                </a:lnTo>
                <a:lnTo>
                  <a:pt x="4001" y="7617"/>
                </a:lnTo>
                <a:lnTo>
                  <a:pt x="4087" y="7617"/>
                </a:lnTo>
                <a:lnTo>
                  <a:pt x="4194" y="7575"/>
                </a:lnTo>
                <a:lnTo>
                  <a:pt x="4194" y="7575"/>
                </a:lnTo>
                <a:lnTo>
                  <a:pt x="4280" y="7510"/>
                </a:lnTo>
                <a:lnTo>
                  <a:pt x="4365" y="7425"/>
                </a:lnTo>
                <a:lnTo>
                  <a:pt x="4515" y="7275"/>
                </a:lnTo>
                <a:lnTo>
                  <a:pt x="4515" y="7275"/>
                </a:lnTo>
                <a:lnTo>
                  <a:pt x="4879" y="6976"/>
                </a:lnTo>
                <a:lnTo>
                  <a:pt x="4879" y="6976"/>
                </a:lnTo>
                <a:lnTo>
                  <a:pt x="5071" y="6804"/>
                </a:lnTo>
                <a:lnTo>
                  <a:pt x="5285" y="6633"/>
                </a:lnTo>
                <a:lnTo>
                  <a:pt x="5371" y="6526"/>
                </a:lnTo>
                <a:lnTo>
                  <a:pt x="5456" y="6419"/>
                </a:lnTo>
                <a:lnTo>
                  <a:pt x="5521" y="6291"/>
                </a:lnTo>
                <a:lnTo>
                  <a:pt x="5563" y="6184"/>
                </a:lnTo>
                <a:lnTo>
                  <a:pt x="5563" y="6184"/>
                </a:lnTo>
                <a:lnTo>
                  <a:pt x="5606" y="6034"/>
                </a:lnTo>
                <a:lnTo>
                  <a:pt x="5606" y="5884"/>
                </a:lnTo>
                <a:lnTo>
                  <a:pt x="5585" y="5756"/>
                </a:lnTo>
                <a:lnTo>
                  <a:pt x="5521" y="5649"/>
                </a:lnTo>
                <a:lnTo>
                  <a:pt x="5456" y="5542"/>
                </a:lnTo>
                <a:lnTo>
                  <a:pt x="5349" y="5478"/>
                </a:lnTo>
                <a:lnTo>
                  <a:pt x="5221" y="5414"/>
                </a:lnTo>
                <a:lnTo>
                  <a:pt x="5071" y="5371"/>
                </a:lnTo>
                <a:lnTo>
                  <a:pt x="5071" y="5371"/>
                </a:lnTo>
                <a:close/>
              </a:path>
            </a:pathLst>
          </a:custGeom>
          <a:noFill/>
          <a:ln cap="flat" cmpd="sng" w="2857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0" name="Shape 820"/>
        <p:cNvGrpSpPr/>
        <p:nvPr/>
      </p:nvGrpSpPr>
      <p:grpSpPr>
        <a:xfrm>
          <a:off x="0" y="0"/>
          <a:ext cx="0" cy="0"/>
          <a:chOff x="0" y="0"/>
          <a:chExt cx="0" cy="0"/>
        </a:xfrm>
      </p:grpSpPr>
      <p:sp>
        <p:nvSpPr>
          <p:cNvPr id="821" name="Google Shape;821;p188"/>
          <p:cNvSpPr txBox="1"/>
          <p:nvPr/>
        </p:nvSpPr>
        <p:spPr>
          <a:xfrm>
            <a:off x="311700" y="1336825"/>
            <a:ext cx="8520600" cy="813600"/>
          </a:xfrm>
          <a:prstGeom prst="rect">
            <a:avLst/>
          </a:prstGeom>
          <a:noFill/>
          <a:ln>
            <a:noFill/>
          </a:ln>
        </p:spPr>
        <p:txBody>
          <a:bodyPr anchorCtr="0" anchor="t" bIns="91425" lIns="91425" spcFirstLastPara="1" rIns="91425" wrap="square" tIns="91425">
            <a:noAutofit/>
          </a:bodyPr>
          <a:lstStyle/>
          <a:p>
            <a:pPr indent="-342900" lvl="0" marL="457200" rtl="0" algn="l">
              <a:lnSpc>
                <a:spcPct val="115000"/>
              </a:lnSpc>
              <a:spcBef>
                <a:spcPts val="0"/>
              </a:spcBef>
              <a:spcAft>
                <a:spcPts val="1000"/>
              </a:spcAft>
              <a:buClr>
                <a:srgbClr val="E4002C"/>
              </a:buClr>
              <a:buSzPts val="1800"/>
              <a:buFont typeface="Open Sans Light"/>
              <a:buChar char="๏"/>
            </a:pPr>
            <a:r>
              <a:rPr lang="en" sz="1800">
                <a:solidFill>
                  <a:srgbClr val="1A1A1A"/>
                </a:solidFill>
                <a:latin typeface="IBM Plex Sans"/>
                <a:ea typeface="IBM Plex Sans"/>
                <a:cs typeface="IBM Plex Sans"/>
                <a:sym typeface="IBM Plex Sans"/>
              </a:rPr>
              <a:t>In your </a:t>
            </a:r>
            <a:r>
              <a:rPr b="1" lang="en" sz="1800">
                <a:solidFill>
                  <a:srgbClr val="1A1A1A"/>
                </a:solidFill>
                <a:latin typeface="IBM Plex Sans"/>
                <a:ea typeface="IBM Plex Sans"/>
                <a:cs typeface="IBM Plex Sans"/>
                <a:sym typeface="IBM Plex Sans"/>
              </a:rPr>
              <a:t>first read-through</a:t>
            </a:r>
            <a:r>
              <a:rPr lang="en" sz="1800">
                <a:solidFill>
                  <a:srgbClr val="1A1A1A"/>
                </a:solidFill>
                <a:latin typeface="IBM Plex Sans"/>
                <a:ea typeface="IBM Plex Sans"/>
                <a:cs typeface="IBM Plex Sans"/>
                <a:sym typeface="IBM Plex Sans"/>
              </a:rPr>
              <a:t> of the manuscript, try to avoid evaluating and instead </a:t>
            </a:r>
            <a:r>
              <a:rPr b="1" lang="en" sz="1800">
                <a:solidFill>
                  <a:srgbClr val="1A1A1A"/>
                </a:solidFill>
                <a:latin typeface="IBM Plex Sans"/>
                <a:ea typeface="IBM Plex Sans"/>
                <a:cs typeface="IBM Plex Sans"/>
                <a:sym typeface="IBM Plex Sans"/>
              </a:rPr>
              <a:t>focus on </a:t>
            </a:r>
            <a:r>
              <a:rPr b="1" i="1" lang="en" sz="1800">
                <a:solidFill>
                  <a:srgbClr val="1A1A1A"/>
                </a:solidFill>
                <a:latin typeface="IBM Plex Sans"/>
                <a:ea typeface="IBM Plex Sans"/>
                <a:cs typeface="IBM Plex Sans"/>
                <a:sym typeface="IBM Plex Sans"/>
              </a:rPr>
              <a:t>understanding</a:t>
            </a:r>
            <a:endParaRPr b="1" sz="1800">
              <a:solidFill>
                <a:srgbClr val="1A1A1A"/>
              </a:solidFill>
              <a:latin typeface="IBM Plex Sans"/>
              <a:ea typeface="IBM Plex Sans"/>
              <a:cs typeface="IBM Plex Sans"/>
              <a:sym typeface="IBM Plex Sans"/>
            </a:endParaRPr>
          </a:p>
        </p:txBody>
      </p:sp>
      <p:sp>
        <p:nvSpPr>
          <p:cNvPr id="822" name="Google Shape;822;p18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STEP 2: </a:t>
            </a:r>
            <a:r>
              <a:rPr lang="en">
                <a:solidFill>
                  <a:srgbClr val="E4002C"/>
                </a:solidFill>
              </a:rPr>
              <a:t>Gain a Conceptual Understanding</a:t>
            </a:r>
            <a:endParaRPr/>
          </a:p>
        </p:txBody>
      </p:sp>
      <p:sp>
        <p:nvSpPr>
          <p:cNvPr id="823" name="Google Shape;823;p188"/>
          <p:cNvSpPr txBox="1"/>
          <p:nvPr/>
        </p:nvSpPr>
        <p:spPr>
          <a:xfrm>
            <a:off x="311700" y="3830750"/>
            <a:ext cx="8520600" cy="8136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b="1" lang="en" sz="1900">
                <a:solidFill>
                  <a:srgbClr val="1A1A1A"/>
                </a:solidFill>
                <a:latin typeface="IBM Plex Sans"/>
                <a:ea typeface="IBM Plex Sans"/>
                <a:cs typeface="IBM Plex Sans"/>
                <a:sym typeface="IBM Plex Sans"/>
              </a:rPr>
              <a:t>The goal during this step is not to look for flaws, </a:t>
            </a:r>
            <a:endParaRPr b="1" sz="1900">
              <a:solidFill>
                <a:srgbClr val="1A1A1A"/>
              </a:solidFill>
              <a:latin typeface="IBM Plex Sans"/>
              <a:ea typeface="IBM Plex Sans"/>
              <a:cs typeface="IBM Plex Sans"/>
              <a:sym typeface="IBM Plex Sans"/>
            </a:endParaRPr>
          </a:p>
          <a:p>
            <a:pPr indent="0" lvl="0" marL="0" rtl="0" algn="ctr">
              <a:lnSpc>
                <a:spcPct val="115000"/>
              </a:lnSpc>
              <a:spcBef>
                <a:spcPts val="0"/>
              </a:spcBef>
              <a:spcAft>
                <a:spcPts val="0"/>
              </a:spcAft>
              <a:buNone/>
            </a:pPr>
            <a:r>
              <a:rPr b="1" lang="en" sz="1900">
                <a:solidFill>
                  <a:srgbClr val="1A1A1A"/>
                </a:solidFill>
                <a:latin typeface="IBM Plex Sans"/>
                <a:ea typeface="IBM Plex Sans"/>
                <a:cs typeface="IBM Plex Sans"/>
                <a:sym typeface="IBM Plex Sans"/>
              </a:rPr>
              <a:t>but to understand the content.</a:t>
            </a:r>
            <a:endParaRPr b="1" sz="1900">
              <a:solidFill>
                <a:srgbClr val="1A1A1A"/>
              </a:solidFill>
              <a:latin typeface="IBM Plex Sans"/>
              <a:ea typeface="IBM Plex Sans"/>
              <a:cs typeface="IBM Plex Sans"/>
              <a:sym typeface="IBM Plex Sans"/>
            </a:endParaRPr>
          </a:p>
        </p:txBody>
      </p:sp>
      <p:sp>
        <p:nvSpPr>
          <p:cNvPr id="824" name="Google Shape;824;p188"/>
          <p:cNvSpPr txBox="1"/>
          <p:nvPr/>
        </p:nvSpPr>
        <p:spPr>
          <a:xfrm>
            <a:off x="311700" y="2126850"/>
            <a:ext cx="8520600" cy="813600"/>
          </a:xfrm>
          <a:prstGeom prst="rect">
            <a:avLst/>
          </a:prstGeom>
          <a:noFill/>
          <a:ln>
            <a:noFill/>
          </a:ln>
        </p:spPr>
        <p:txBody>
          <a:bodyPr anchorCtr="0" anchor="t" bIns="91425" lIns="91425" spcFirstLastPara="1" rIns="91425" wrap="square" tIns="91425">
            <a:noAutofit/>
          </a:bodyPr>
          <a:lstStyle/>
          <a:p>
            <a:pPr indent="-342900" lvl="0" marL="457200" rtl="0" algn="l">
              <a:lnSpc>
                <a:spcPct val="115000"/>
              </a:lnSpc>
              <a:spcBef>
                <a:spcPts val="0"/>
              </a:spcBef>
              <a:spcAft>
                <a:spcPts val="1000"/>
              </a:spcAft>
              <a:buClr>
                <a:srgbClr val="E4002C"/>
              </a:buClr>
              <a:buSzPts val="1800"/>
              <a:buFont typeface="Open Sans Light"/>
              <a:buChar char="๏"/>
            </a:pPr>
            <a:r>
              <a:rPr lang="en" sz="1800">
                <a:solidFill>
                  <a:srgbClr val="1A1A1A"/>
                </a:solidFill>
                <a:latin typeface="IBM Plex Sans"/>
                <a:ea typeface="IBM Plex Sans"/>
                <a:cs typeface="IBM Plex Sans"/>
                <a:sym typeface="IBM Plex Sans"/>
              </a:rPr>
              <a:t>Evaluative/judgmental thoughts will inevitably pop up, but understanding </a:t>
            </a:r>
            <a:r>
              <a:rPr i="1" lang="en" sz="1800">
                <a:solidFill>
                  <a:srgbClr val="1A1A1A"/>
                </a:solidFill>
                <a:latin typeface="IBM Plex Sans"/>
                <a:ea typeface="IBM Plex Sans"/>
                <a:cs typeface="IBM Plex Sans"/>
                <a:sym typeface="IBM Plex Sans"/>
              </a:rPr>
              <a:t>before</a:t>
            </a:r>
            <a:r>
              <a:rPr lang="en" sz="1800">
                <a:solidFill>
                  <a:srgbClr val="1A1A1A"/>
                </a:solidFill>
                <a:latin typeface="IBM Plex Sans"/>
                <a:ea typeface="IBM Plex Sans"/>
                <a:cs typeface="IBM Plex Sans"/>
                <a:sym typeface="IBM Plex Sans"/>
              </a:rPr>
              <a:t> evaluating can help us </a:t>
            </a:r>
            <a:r>
              <a:rPr b="1" lang="en" sz="1800">
                <a:solidFill>
                  <a:srgbClr val="1A1A1A"/>
                </a:solidFill>
                <a:latin typeface="IBM Plex Sans"/>
                <a:ea typeface="IBM Plex Sans"/>
                <a:cs typeface="IBM Plex Sans"/>
                <a:sym typeface="IBM Plex Sans"/>
              </a:rPr>
              <a:t>mitigate the impact of our personal biases</a:t>
            </a:r>
            <a:endParaRPr b="1" sz="1800">
              <a:solidFill>
                <a:srgbClr val="1A1A1A"/>
              </a:solidFill>
              <a:latin typeface="IBM Plex Sans"/>
              <a:ea typeface="IBM Plex Sans"/>
              <a:cs typeface="IBM Plex Sans"/>
              <a:sym typeface="IBM Plex Sans"/>
            </a:endParaRPr>
          </a:p>
        </p:txBody>
      </p:sp>
      <p:sp>
        <p:nvSpPr>
          <p:cNvPr id="825" name="Google Shape;825;p188"/>
          <p:cNvSpPr txBox="1"/>
          <p:nvPr/>
        </p:nvSpPr>
        <p:spPr>
          <a:xfrm>
            <a:off x="311700" y="2916875"/>
            <a:ext cx="8520600" cy="915600"/>
          </a:xfrm>
          <a:prstGeom prst="rect">
            <a:avLst/>
          </a:prstGeom>
          <a:noFill/>
          <a:ln>
            <a:noFill/>
          </a:ln>
        </p:spPr>
        <p:txBody>
          <a:bodyPr anchorCtr="0" anchor="t" bIns="91425" lIns="91425" spcFirstLastPara="1" rIns="91425" wrap="square" tIns="91425">
            <a:noAutofit/>
          </a:bodyPr>
          <a:lstStyle/>
          <a:p>
            <a:pPr indent="-342900" lvl="0" marL="457200" rtl="0" algn="l">
              <a:lnSpc>
                <a:spcPct val="115000"/>
              </a:lnSpc>
              <a:spcBef>
                <a:spcPts val="0"/>
              </a:spcBef>
              <a:spcAft>
                <a:spcPts val="1000"/>
              </a:spcAft>
              <a:buClr>
                <a:srgbClr val="E4002C"/>
              </a:buClr>
              <a:buSzPts val="1800"/>
              <a:buFont typeface="Open Sans Light"/>
              <a:buChar char="๏"/>
            </a:pPr>
            <a:r>
              <a:rPr b="1" lang="en" sz="1800">
                <a:solidFill>
                  <a:srgbClr val="1A1A1A"/>
                </a:solidFill>
                <a:latin typeface="IBM Plex Sans"/>
                <a:ea typeface="IBM Plex Sans"/>
                <a:cs typeface="IBM Plex Sans"/>
                <a:sym typeface="IBM Plex Sans"/>
              </a:rPr>
              <a:t>Write down questions and evaluative thoughts </a:t>
            </a:r>
            <a:r>
              <a:rPr lang="en" sz="1800">
                <a:solidFill>
                  <a:srgbClr val="1A1A1A"/>
                </a:solidFill>
                <a:latin typeface="IBM Plex Sans"/>
                <a:ea typeface="IBM Plex Sans"/>
                <a:cs typeface="IBM Plex Sans"/>
                <a:sym typeface="IBM Plex Sans"/>
              </a:rPr>
              <a:t>so you can focus on what the authors are trying to communicate and come back to them later</a:t>
            </a:r>
            <a:endParaRPr b="1" sz="1800">
              <a:solidFill>
                <a:srgbClr val="1A1A1A"/>
              </a:solidFill>
              <a:latin typeface="IBM Plex Sans"/>
              <a:ea typeface="IBM Plex Sans"/>
              <a:cs typeface="IBM Plex Sans"/>
              <a:sym typeface="IBM Plex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21"/>
                                        </p:tgtEl>
                                        <p:attrNameLst>
                                          <p:attrName>style.visibility</p:attrName>
                                        </p:attrNameLst>
                                      </p:cBhvr>
                                      <p:to>
                                        <p:strVal val="visible"/>
                                      </p:to>
                                    </p:set>
                                    <p:animEffect filter="fade" transition="in">
                                      <p:cBhvr>
                                        <p:cTn dur="1000"/>
                                        <p:tgtEl>
                                          <p:spTgt spid="82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24"/>
                                        </p:tgtEl>
                                        <p:attrNameLst>
                                          <p:attrName>style.visibility</p:attrName>
                                        </p:attrNameLst>
                                      </p:cBhvr>
                                      <p:to>
                                        <p:strVal val="visible"/>
                                      </p:to>
                                    </p:set>
                                    <p:animEffect filter="fade" transition="in">
                                      <p:cBhvr>
                                        <p:cTn dur="1000"/>
                                        <p:tgtEl>
                                          <p:spTgt spid="82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25"/>
                                        </p:tgtEl>
                                        <p:attrNameLst>
                                          <p:attrName>style.visibility</p:attrName>
                                        </p:attrNameLst>
                                      </p:cBhvr>
                                      <p:to>
                                        <p:strVal val="visible"/>
                                      </p:to>
                                    </p:set>
                                    <p:animEffect filter="fade" transition="in">
                                      <p:cBhvr>
                                        <p:cTn dur="1000"/>
                                        <p:tgtEl>
                                          <p:spTgt spid="82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23"/>
                                        </p:tgtEl>
                                        <p:attrNameLst>
                                          <p:attrName>style.visibility</p:attrName>
                                        </p:attrNameLst>
                                      </p:cBhvr>
                                      <p:to>
                                        <p:strVal val="visible"/>
                                      </p:to>
                                    </p:set>
                                    <p:animEffect filter="fade" transition="in">
                                      <p:cBhvr>
                                        <p:cTn dur="1000"/>
                                        <p:tgtEl>
                                          <p:spTgt spid="82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9" name="Shape 829"/>
        <p:cNvGrpSpPr/>
        <p:nvPr/>
      </p:nvGrpSpPr>
      <p:grpSpPr>
        <a:xfrm>
          <a:off x="0" y="0"/>
          <a:ext cx="0" cy="0"/>
          <a:chOff x="0" y="0"/>
          <a:chExt cx="0" cy="0"/>
        </a:xfrm>
      </p:grpSpPr>
      <p:sp>
        <p:nvSpPr>
          <p:cNvPr id="830" name="Google Shape;830;p189"/>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2500">
                <a:latin typeface="IBM Plex Sans"/>
                <a:ea typeface="IBM Plex Sans"/>
                <a:cs typeface="IBM Plex Sans"/>
                <a:sym typeface="IBM Plex Sans"/>
              </a:rPr>
              <a:t>S</a:t>
            </a:r>
            <a:r>
              <a:rPr lang="en" sz="2500"/>
              <a:t>TEP</a:t>
            </a:r>
            <a:r>
              <a:rPr lang="en" sz="2500">
                <a:latin typeface="IBM Plex Sans"/>
                <a:ea typeface="IBM Plex Sans"/>
                <a:cs typeface="IBM Plex Sans"/>
                <a:sym typeface="IBM Plex Sans"/>
              </a:rPr>
              <a:t> 3:</a:t>
            </a:r>
            <a:r>
              <a:rPr lang="en" sz="2500">
                <a:solidFill>
                  <a:srgbClr val="FF0000"/>
                </a:solidFill>
                <a:latin typeface="IBM Plex Sans"/>
                <a:ea typeface="IBM Plex Sans"/>
                <a:cs typeface="IBM Plex Sans"/>
                <a:sym typeface="IBM Plex Sans"/>
              </a:rPr>
              <a:t> </a:t>
            </a:r>
            <a:r>
              <a:rPr lang="en" sz="2500">
                <a:solidFill>
                  <a:srgbClr val="E4002C"/>
                </a:solidFill>
                <a:latin typeface="IBM Plex Sans"/>
                <a:ea typeface="IBM Plex Sans"/>
                <a:cs typeface="IBM Plex Sans"/>
                <a:sym typeface="IBM Plex Sans"/>
              </a:rPr>
              <a:t>Evaluate, Appreciate, Raise Concerns</a:t>
            </a:r>
            <a:endParaRPr sz="2500">
              <a:solidFill>
                <a:srgbClr val="E4002C"/>
              </a:solidFill>
              <a:latin typeface="IBM Plex Sans"/>
              <a:ea typeface="IBM Plex Sans"/>
              <a:cs typeface="IBM Plex Sans"/>
              <a:sym typeface="IBM Plex Sans"/>
            </a:endParaRPr>
          </a:p>
        </p:txBody>
      </p:sp>
      <p:sp>
        <p:nvSpPr>
          <p:cNvPr id="831" name="Google Shape;831;p189"/>
          <p:cNvSpPr txBox="1"/>
          <p:nvPr>
            <p:ph idx="4294967295" type="body"/>
          </p:nvPr>
        </p:nvSpPr>
        <p:spPr>
          <a:xfrm>
            <a:off x="311700" y="1304875"/>
            <a:ext cx="8520600" cy="1865700"/>
          </a:xfrm>
          <a:prstGeom prst="rect">
            <a:avLst/>
          </a:prstGeom>
        </p:spPr>
        <p:txBody>
          <a:bodyPr anchorCtr="0" anchor="t" bIns="91425" lIns="91425" spcFirstLastPara="1" rIns="91425" wrap="square" tIns="91425">
            <a:noAutofit/>
          </a:bodyPr>
          <a:lstStyle/>
          <a:p>
            <a:pPr indent="-349250" lvl="0" marL="457200" rtl="0" algn="l">
              <a:lnSpc>
                <a:spcPct val="105000"/>
              </a:lnSpc>
              <a:spcBef>
                <a:spcPts val="0"/>
              </a:spcBef>
              <a:spcAft>
                <a:spcPts val="0"/>
              </a:spcAft>
              <a:buClr>
                <a:srgbClr val="E4002C"/>
              </a:buClr>
              <a:buSzPts val="1900"/>
              <a:buFont typeface="Open Sans Light"/>
              <a:buChar char="๏"/>
            </a:pPr>
            <a:r>
              <a:rPr lang="en" sz="1900">
                <a:solidFill>
                  <a:srgbClr val="1A1A1A"/>
                </a:solidFill>
                <a:latin typeface="IBM Plex Sans"/>
                <a:ea typeface="IBM Plex Sans"/>
                <a:cs typeface="IBM Plex Sans"/>
                <a:sym typeface="IBM Plex Sans"/>
              </a:rPr>
              <a:t>In your </a:t>
            </a:r>
            <a:r>
              <a:rPr b="1" lang="en" sz="1900">
                <a:solidFill>
                  <a:srgbClr val="1A1A1A"/>
                </a:solidFill>
                <a:latin typeface="IBM Plex Sans"/>
                <a:ea typeface="IBM Plex Sans"/>
                <a:cs typeface="IBM Plex Sans"/>
                <a:sym typeface="IBM Plex Sans"/>
              </a:rPr>
              <a:t>second read-through</a:t>
            </a:r>
            <a:r>
              <a:rPr lang="en" sz="1900">
                <a:solidFill>
                  <a:srgbClr val="1A1A1A"/>
                </a:solidFill>
                <a:latin typeface="IBM Plex Sans"/>
                <a:ea typeface="IBM Plex Sans"/>
                <a:cs typeface="IBM Plex Sans"/>
                <a:sym typeface="IBM Plex Sans"/>
              </a:rPr>
              <a:t>, </a:t>
            </a:r>
            <a:r>
              <a:rPr lang="en" sz="1900">
                <a:solidFill>
                  <a:schemeClr val="dk1"/>
                </a:solidFill>
                <a:latin typeface="IBM Plex Sans"/>
                <a:ea typeface="IBM Plex Sans"/>
                <a:cs typeface="IBM Plex Sans"/>
                <a:sym typeface="IBM Plex Sans"/>
              </a:rPr>
              <a:t>you can begin identifying:</a:t>
            </a:r>
            <a:endParaRPr sz="1900">
              <a:solidFill>
                <a:srgbClr val="1A1A1A"/>
              </a:solidFill>
              <a:latin typeface="IBM Plex Sans"/>
              <a:ea typeface="IBM Plex Sans"/>
              <a:cs typeface="IBM Plex Sans"/>
              <a:sym typeface="IBM Plex Sans"/>
            </a:endParaRPr>
          </a:p>
          <a:p>
            <a:pPr indent="-349250" lvl="1" marL="914400" rtl="0" algn="l">
              <a:lnSpc>
                <a:spcPct val="105000"/>
              </a:lnSpc>
              <a:spcBef>
                <a:spcPts val="1000"/>
              </a:spcBef>
              <a:spcAft>
                <a:spcPts val="0"/>
              </a:spcAft>
              <a:buClr>
                <a:srgbClr val="E4002C"/>
              </a:buClr>
              <a:buSzPts val="1900"/>
              <a:buFont typeface="IBM Plex Sans"/>
              <a:buChar char="○"/>
            </a:pPr>
            <a:r>
              <a:rPr b="1" lang="en" sz="1900">
                <a:solidFill>
                  <a:srgbClr val="1A1A1A"/>
                </a:solidFill>
                <a:latin typeface="IBM Plex Sans"/>
                <a:ea typeface="IBM Plex Sans"/>
                <a:cs typeface="IBM Plex Sans"/>
                <a:sym typeface="IBM Plex Sans"/>
              </a:rPr>
              <a:t>Positive aspects</a:t>
            </a:r>
            <a:r>
              <a:rPr lang="en" sz="1900">
                <a:solidFill>
                  <a:srgbClr val="1A1A1A"/>
                </a:solidFill>
                <a:latin typeface="IBM Plex Sans"/>
                <a:ea typeface="IBM Plex Sans"/>
                <a:cs typeface="IBM Plex Sans"/>
                <a:sym typeface="IBM Plex Sans"/>
              </a:rPr>
              <a:t> of the research, as well as</a:t>
            </a:r>
            <a:endParaRPr sz="1900">
              <a:solidFill>
                <a:srgbClr val="1A1A1A"/>
              </a:solidFill>
              <a:latin typeface="IBM Plex Sans"/>
              <a:ea typeface="IBM Plex Sans"/>
              <a:cs typeface="IBM Plex Sans"/>
              <a:sym typeface="IBM Plex Sans"/>
            </a:endParaRPr>
          </a:p>
          <a:p>
            <a:pPr indent="-349250" lvl="1" marL="914400" rtl="0" algn="l">
              <a:lnSpc>
                <a:spcPct val="105000"/>
              </a:lnSpc>
              <a:spcBef>
                <a:spcPts val="1000"/>
              </a:spcBef>
              <a:spcAft>
                <a:spcPts val="1000"/>
              </a:spcAft>
              <a:buClr>
                <a:srgbClr val="E4002C"/>
              </a:buClr>
              <a:buSzPts val="1900"/>
              <a:buFont typeface="IBM Plex Sans"/>
              <a:buChar char="○"/>
            </a:pPr>
            <a:r>
              <a:rPr b="1" lang="en" sz="1900">
                <a:solidFill>
                  <a:srgbClr val="1A1A1A"/>
                </a:solidFill>
                <a:latin typeface="IBM Plex Sans"/>
                <a:ea typeface="IBM Plex Sans"/>
                <a:cs typeface="IBM Plex Sans"/>
                <a:sym typeface="IBM Plex Sans"/>
              </a:rPr>
              <a:t>Concerns</a:t>
            </a:r>
            <a:r>
              <a:rPr lang="en" sz="1900">
                <a:solidFill>
                  <a:srgbClr val="1A1A1A"/>
                </a:solidFill>
                <a:latin typeface="IBM Plex Sans"/>
                <a:ea typeface="IBM Plex Sans"/>
                <a:cs typeface="IBM Plex Sans"/>
                <a:sym typeface="IBM Plex Sans"/>
              </a:rPr>
              <a:t> you may have about the project goals, the research question, the approach, methods, the results, data visualizations, figures and tables, etc.</a:t>
            </a:r>
            <a:endParaRPr sz="1900">
              <a:solidFill>
                <a:srgbClr val="1A1A1A"/>
              </a:solidFill>
              <a:latin typeface="IBM Plex Sans"/>
              <a:ea typeface="IBM Plex Sans"/>
              <a:cs typeface="IBM Plex Sans"/>
              <a:sym typeface="IBM Plex Sans"/>
            </a:endParaRPr>
          </a:p>
        </p:txBody>
      </p:sp>
      <p:sp>
        <p:nvSpPr>
          <p:cNvPr id="832" name="Google Shape;832;p189"/>
          <p:cNvSpPr txBox="1"/>
          <p:nvPr/>
        </p:nvSpPr>
        <p:spPr>
          <a:xfrm>
            <a:off x="311700" y="3322975"/>
            <a:ext cx="8520600" cy="813600"/>
          </a:xfrm>
          <a:prstGeom prst="rect">
            <a:avLst/>
          </a:prstGeom>
          <a:noFill/>
          <a:ln>
            <a:noFill/>
          </a:ln>
        </p:spPr>
        <p:txBody>
          <a:bodyPr anchorCtr="0" anchor="t" bIns="91425" lIns="91425" spcFirstLastPara="1" rIns="91425" wrap="square" tIns="91425">
            <a:spAutoFit/>
          </a:bodyPr>
          <a:lstStyle/>
          <a:p>
            <a:pPr indent="-349250" lvl="0" marL="457200" rtl="0" algn="l">
              <a:lnSpc>
                <a:spcPct val="115000"/>
              </a:lnSpc>
              <a:spcBef>
                <a:spcPts val="0"/>
              </a:spcBef>
              <a:spcAft>
                <a:spcPts val="1000"/>
              </a:spcAft>
              <a:buClr>
                <a:srgbClr val="E4002C"/>
              </a:buClr>
              <a:buSzPts val="1900"/>
              <a:buFont typeface="IBM Plex Sans"/>
              <a:buChar char="๏"/>
            </a:pPr>
            <a:r>
              <a:rPr lang="en" sz="1900">
                <a:solidFill>
                  <a:srgbClr val="1A1A1A"/>
                </a:solidFill>
                <a:latin typeface="IBM Plex Sans"/>
                <a:ea typeface="IBM Plex Sans"/>
                <a:cs typeface="IBM Plex Sans"/>
                <a:sym typeface="IBM Plex Sans"/>
              </a:rPr>
              <a:t>Highlight them and/or write them down to help you organize these notes later.</a:t>
            </a:r>
            <a:endParaRPr sz="1900">
              <a:latin typeface="IBM Plex Sans"/>
              <a:ea typeface="IBM Plex Sans"/>
              <a:cs typeface="IBM Plex Sans"/>
              <a:sym typeface="IBM Plex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31"/>
                                        </p:tgtEl>
                                        <p:attrNameLst>
                                          <p:attrName>style.visibility</p:attrName>
                                        </p:attrNameLst>
                                      </p:cBhvr>
                                      <p:to>
                                        <p:strVal val="visible"/>
                                      </p:to>
                                    </p:set>
                                    <p:animEffect filter="fade" transition="in">
                                      <p:cBhvr>
                                        <p:cTn dur="1000"/>
                                        <p:tgtEl>
                                          <p:spTgt spid="831"/>
                                        </p:tgtEl>
                                      </p:cBhvr>
                                    </p:animEffect>
                                  </p:childTnLst>
                                </p:cTn>
                              </p:par>
                              <p:par>
                                <p:cTn fill="hold" nodeType="withEffect" presetClass="entr" presetID="10" presetSubtype="0">
                                  <p:stCondLst>
                                    <p:cond delay="0"/>
                                  </p:stCondLst>
                                  <p:childTnLst>
                                    <p:set>
                                      <p:cBhvr>
                                        <p:cTn dur="1" fill="hold">
                                          <p:stCondLst>
                                            <p:cond delay="0"/>
                                          </p:stCondLst>
                                        </p:cTn>
                                        <p:tgtEl>
                                          <p:spTgt spid="832"/>
                                        </p:tgtEl>
                                        <p:attrNameLst>
                                          <p:attrName>style.visibility</p:attrName>
                                        </p:attrNameLst>
                                      </p:cBhvr>
                                      <p:to>
                                        <p:strVal val="visible"/>
                                      </p:to>
                                    </p:set>
                                    <p:animEffect filter="fade" transition="in">
                                      <p:cBhvr>
                                        <p:cTn dur="1000"/>
                                        <p:tgtEl>
                                          <p:spTgt spid="83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7" name="Shape 547"/>
        <p:cNvGrpSpPr/>
        <p:nvPr/>
      </p:nvGrpSpPr>
      <p:grpSpPr>
        <a:xfrm>
          <a:off x="0" y="0"/>
          <a:ext cx="0" cy="0"/>
          <a:chOff x="0" y="0"/>
          <a:chExt cx="0" cy="0"/>
        </a:xfrm>
      </p:grpSpPr>
      <p:sp>
        <p:nvSpPr>
          <p:cNvPr id="548" name="Google Shape;548;p163"/>
          <p:cNvSpPr txBox="1"/>
          <p:nvPr>
            <p:ph type="title"/>
          </p:nvPr>
        </p:nvSpPr>
        <p:spPr>
          <a:xfrm>
            <a:off x="278475" y="910525"/>
            <a:ext cx="4045200" cy="13161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SzPts val="990"/>
              <a:buNone/>
            </a:pPr>
            <a:r>
              <a:rPr lang="en" sz="3300">
                <a:solidFill>
                  <a:srgbClr val="E4002C"/>
                </a:solidFill>
                <a:latin typeface="IBM Plex Sans"/>
                <a:ea typeface="IBM Plex Sans"/>
                <a:cs typeface="IBM Plex Sans"/>
                <a:sym typeface="IBM Plex Sans"/>
              </a:rPr>
              <a:t>Group</a:t>
            </a:r>
            <a:endParaRPr sz="3300">
              <a:solidFill>
                <a:srgbClr val="E4002C"/>
              </a:solidFill>
              <a:latin typeface="IBM Plex Sans"/>
              <a:ea typeface="IBM Plex Sans"/>
              <a:cs typeface="IBM Plex Sans"/>
              <a:sym typeface="IBM Plex Sans"/>
            </a:endParaRPr>
          </a:p>
          <a:p>
            <a:pPr indent="0" lvl="0" marL="0" rtl="0" algn="ctr">
              <a:spcBef>
                <a:spcPts val="0"/>
              </a:spcBef>
              <a:spcAft>
                <a:spcPts val="0"/>
              </a:spcAft>
              <a:buSzPts val="990"/>
              <a:buNone/>
            </a:pPr>
            <a:r>
              <a:rPr lang="en" sz="3300">
                <a:solidFill>
                  <a:srgbClr val="131313"/>
                </a:solidFill>
                <a:latin typeface="IBM Plex Sans"/>
                <a:ea typeface="IBM Plex Sans"/>
                <a:cs typeface="IBM Plex Sans"/>
                <a:sym typeface="IBM Plex Sans"/>
              </a:rPr>
              <a:t>Agreements</a:t>
            </a:r>
            <a:r>
              <a:rPr lang="en" sz="3300"/>
              <a:t> </a:t>
            </a:r>
            <a:endParaRPr sz="3300"/>
          </a:p>
        </p:txBody>
      </p:sp>
      <p:sp>
        <p:nvSpPr>
          <p:cNvPr id="549" name="Google Shape;549;p163"/>
          <p:cNvSpPr txBox="1"/>
          <p:nvPr>
            <p:ph idx="2" type="body"/>
          </p:nvPr>
        </p:nvSpPr>
        <p:spPr>
          <a:xfrm>
            <a:off x="4568950" y="1267"/>
            <a:ext cx="4424100" cy="4566900"/>
          </a:xfrm>
          <a:prstGeom prst="rect">
            <a:avLst/>
          </a:prstGeom>
        </p:spPr>
        <p:txBody>
          <a:bodyPr anchorCtr="0" anchor="ctr" bIns="91425" lIns="91425" spcFirstLastPara="1" rIns="91425" wrap="square" tIns="91425">
            <a:noAutofit/>
          </a:bodyPr>
          <a:lstStyle/>
          <a:p>
            <a:pPr indent="-311150" lvl="0" marL="457200" rtl="0" algn="l">
              <a:spcBef>
                <a:spcPts val="0"/>
              </a:spcBef>
              <a:spcAft>
                <a:spcPts val="0"/>
              </a:spcAft>
              <a:buClr>
                <a:srgbClr val="E4002C"/>
              </a:buClr>
              <a:buSzPts val="1300"/>
              <a:buChar char="●"/>
            </a:pPr>
            <a:r>
              <a:rPr lang="en" sz="1300"/>
              <a:t>Please add your name and pronouns to the roll call </a:t>
            </a:r>
            <a:r>
              <a:rPr lang="en" sz="1400"/>
              <a:t>in the Google doc</a:t>
            </a:r>
            <a:endParaRPr sz="1400"/>
          </a:p>
          <a:p>
            <a:pPr indent="-317500" lvl="0" marL="457200" rtl="0" algn="l">
              <a:spcBef>
                <a:spcPts val="1000"/>
              </a:spcBef>
              <a:spcAft>
                <a:spcPts val="0"/>
              </a:spcAft>
              <a:buClr>
                <a:srgbClr val="E4002C"/>
              </a:buClr>
              <a:buSzPts val="1400"/>
              <a:buChar char="●"/>
            </a:pPr>
            <a:r>
              <a:rPr lang="en" sz="1400">
                <a:solidFill>
                  <a:srgbClr val="000000"/>
                </a:solidFill>
              </a:rPr>
              <a:t>This workshop follows the </a:t>
            </a:r>
            <a:r>
              <a:rPr b="1" lang="en" sz="1400">
                <a:solidFill>
                  <a:srgbClr val="000000"/>
                </a:solidFill>
              </a:rPr>
              <a:t>Chatham House Rule</a:t>
            </a:r>
            <a:r>
              <a:rPr lang="en" sz="1400">
                <a:solidFill>
                  <a:srgbClr val="000000"/>
                </a:solidFill>
              </a:rPr>
              <a:t>, meaning anyone here is free to use information from the discussion, but is not allowed to reveal who made any particular comment (no AI bots allowed)</a:t>
            </a:r>
            <a:endParaRPr sz="1400">
              <a:solidFill>
                <a:srgbClr val="000000"/>
              </a:solidFill>
            </a:endParaRPr>
          </a:p>
          <a:p>
            <a:pPr indent="-317500" lvl="0" marL="457200" rtl="0" algn="l">
              <a:spcBef>
                <a:spcPts val="1000"/>
              </a:spcBef>
              <a:spcAft>
                <a:spcPts val="0"/>
              </a:spcAft>
              <a:buClr>
                <a:srgbClr val="E4002C"/>
              </a:buClr>
              <a:buSzPts val="1400"/>
              <a:buChar char="●"/>
            </a:pPr>
            <a:r>
              <a:rPr lang="en" sz="1400">
                <a:solidFill>
                  <a:srgbClr val="000000"/>
                </a:solidFill>
              </a:rPr>
              <a:t>Please feel free to eat, stretch, move, step away as you need to</a:t>
            </a:r>
            <a:endParaRPr sz="1400">
              <a:solidFill>
                <a:srgbClr val="000000"/>
              </a:solidFill>
            </a:endParaRPr>
          </a:p>
          <a:p>
            <a:pPr indent="-317500" lvl="0" marL="457200" rtl="0" algn="l">
              <a:spcBef>
                <a:spcPts val="1000"/>
              </a:spcBef>
              <a:spcAft>
                <a:spcPts val="0"/>
              </a:spcAft>
              <a:buClr>
                <a:srgbClr val="E4002C"/>
              </a:buClr>
              <a:buSzPts val="1400"/>
              <a:buFont typeface="Open Sans Light"/>
              <a:buChar char="●"/>
            </a:pPr>
            <a:r>
              <a:rPr lang="en" sz="1400"/>
              <a:t>Try to make space and time for others who may be less comfortable talking than you</a:t>
            </a:r>
            <a:endParaRPr sz="1400"/>
          </a:p>
          <a:p>
            <a:pPr indent="-317500" lvl="0" marL="457200" rtl="0" algn="l">
              <a:spcBef>
                <a:spcPts val="1000"/>
              </a:spcBef>
              <a:spcAft>
                <a:spcPts val="1000"/>
              </a:spcAft>
              <a:buClr>
                <a:srgbClr val="E4002C"/>
              </a:buClr>
              <a:buSzPts val="1400"/>
              <a:buFont typeface="Open Sans Light"/>
              <a:buChar char="●"/>
            </a:pPr>
            <a:r>
              <a:rPr lang="en" sz="1400"/>
              <a:t>Be open to, curious about and respectful of different opinions and experiences</a:t>
            </a:r>
            <a:endParaRPr sz="1400">
              <a:solidFill>
                <a:srgbClr val="000000"/>
              </a:solidFill>
            </a:endParaRPr>
          </a:p>
        </p:txBody>
      </p:sp>
      <p:sp>
        <p:nvSpPr>
          <p:cNvPr id="550" name="Google Shape;550;p163"/>
          <p:cNvSpPr/>
          <p:nvPr/>
        </p:nvSpPr>
        <p:spPr>
          <a:xfrm>
            <a:off x="1023024" y="2516325"/>
            <a:ext cx="1167745" cy="1205386"/>
          </a:xfrm>
          <a:custGeom>
            <a:rect b="b" l="l" r="r" t="t"/>
            <a:pathLst>
              <a:path extrusionOk="0" h="8923" w="8645">
                <a:moveTo>
                  <a:pt x="813" y="3402"/>
                </a:moveTo>
                <a:lnTo>
                  <a:pt x="792" y="3530"/>
                </a:lnTo>
                <a:lnTo>
                  <a:pt x="749" y="3830"/>
                </a:lnTo>
                <a:lnTo>
                  <a:pt x="685" y="4322"/>
                </a:lnTo>
                <a:lnTo>
                  <a:pt x="642" y="4279"/>
                </a:lnTo>
                <a:lnTo>
                  <a:pt x="642" y="4215"/>
                </a:lnTo>
                <a:lnTo>
                  <a:pt x="664" y="4130"/>
                </a:lnTo>
                <a:lnTo>
                  <a:pt x="685" y="4087"/>
                </a:lnTo>
                <a:lnTo>
                  <a:pt x="728" y="3744"/>
                </a:lnTo>
                <a:lnTo>
                  <a:pt x="749" y="3573"/>
                </a:lnTo>
                <a:lnTo>
                  <a:pt x="813" y="3402"/>
                </a:lnTo>
                <a:close/>
                <a:moveTo>
                  <a:pt x="1370" y="3423"/>
                </a:moveTo>
                <a:lnTo>
                  <a:pt x="1519" y="3445"/>
                </a:lnTo>
                <a:lnTo>
                  <a:pt x="1776" y="3530"/>
                </a:lnTo>
                <a:lnTo>
                  <a:pt x="2033" y="3595"/>
                </a:lnTo>
                <a:lnTo>
                  <a:pt x="2161" y="3616"/>
                </a:lnTo>
                <a:lnTo>
                  <a:pt x="2290" y="3637"/>
                </a:lnTo>
                <a:lnTo>
                  <a:pt x="2247" y="3830"/>
                </a:lnTo>
                <a:lnTo>
                  <a:pt x="2204" y="4023"/>
                </a:lnTo>
                <a:lnTo>
                  <a:pt x="2140" y="4108"/>
                </a:lnTo>
                <a:lnTo>
                  <a:pt x="2097" y="4215"/>
                </a:lnTo>
                <a:lnTo>
                  <a:pt x="2054" y="4365"/>
                </a:lnTo>
                <a:lnTo>
                  <a:pt x="2033" y="4493"/>
                </a:lnTo>
                <a:lnTo>
                  <a:pt x="1969" y="5028"/>
                </a:lnTo>
                <a:lnTo>
                  <a:pt x="1947" y="5285"/>
                </a:lnTo>
                <a:lnTo>
                  <a:pt x="1926" y="5520"/>
                </a:lnTo>
                <a:lnTo>
                  <a:pt x="1926" y="5991"/>
                </a:lnTo>
                <a:lnTo>
                  <a:pt x="1904" y="6504"/>
                </a:lnTo>
                <a:lnTo>
                  <a:pt x="1926" y="6783"/>
                </a:lnTo>
                <a:lnTo>
                  <a:pt x="1947" y="7018"/>
                </a:lnTo>
                <a:lnTo>
                  <a:pt x="1990" y="7125"/>
                </a:lnTo>
                <a:lnTo>
                  <a:pt x="2033" y="7232"/>
                </a:lnTo>
                <a:lnTo>
                  <a:pt x="2097" y="7317"/>
                </a:lnTo>
                <a:lnTo>
                  <a:pt x="2140" y="7403"/>
                </a:lnTo>
                <a:lnTo>
                  <a:pt x="2161" y="7553"/>
                </a:lnTo>
                <a:lnTo>
                  <a:pt x="2204" y="7703"/>
                </a:lnTo>
                <a:lnTo>
                  <a:pt x="2225" y="8002"/>
                </a:lnTo>
                <a:lnTo>
                  <a:pt x="1776" y="8024"/>
                </a:lnTo>
                <a:lnTo>
                  <a:pt x="1541" y="8024"/>
                </a:lnTo>
                <a:lnTo>
                  <a:pt x="1305" y="8002"/>
                </a:lnTo>
                <a:lnTo>
                  <a:pt x="1327" y="7874"/>
                </a:lnTo>
                <a:lnTo>
                  <a:pt x="1305" y="7788"/>
                </a:lnTo>
                <a:lnTo>
                  <a:pt x="1284" y="7767"/>
                </a:lnTo>
                <a:lnTo>
                  <a:pt x="1263" y="7767"/>
                </a:lnTo>
                <a:lnTo>
                  <a:pt x="1134" y="7810"/>
                </a:lnTo>
                <a:lnTo>
                  <a:pt x="1070" y="7831"/>
                </a:lnTo>
                <a:lnTo>
                  <a:pt x="984" y="7852"/>
                </a:lnTo>
                <a:lnTo>
                  <a:pt x="1070" y="7660"/>
                </a:lnTo>
                <a:lnTo>
                  <a:pt x="1198" y="7382"/>
                </a:lnTo>
                <a:lnTo>
                  <a:pt x="1263" y="7253"/>
                </a:lnTo>
                <a:lnTo>
                  <a:pt x="1284" y="7125"/>
                </a:lnTo>
                <a:lnTo>
                  <a:pt x="1284" y="7082"/>
                </a:lnTo>
                <a:lnTo>
                  <a:pt x="1263" y="7061"/>
                </a:lnTo>
                <a:lnTo>
                  <a:pt x="1241" y="7039"/>
                </a:lnTo>
                <a:lnTo>
                  <a:pt x="1198" y="7018"/>
                </a:lnTo>
                <a:lnTo>
                  <a:pt x="1113" y="7039"/>
                </a:lnTo>
                <a:lnTo>
                  <a:pt x="1027" y="7125"/>
                </a:lnTo>
                <a:lnTo>
                  <a:pt x="877" y="7275"/>
                </a:lnTo>
                <a:lnTo>
                  <a:pt x="813" y="7339"/>
                </a:lnTo>
                <a:lnTo>
                  <a:pt x="771" y="7360"/>
                </a:lnTo>
                <a:lnTo>
                  <a:pt x="749" y="7360"/>
                </a:lnTo>
                <a:lnTo>
                  <a:pt x="749" y="7317"/>
                </a:lnTo>
                <a:lnTo>
                  <a:pt x="728" y="7189"/>
                </a:lnTo>
                <a:lnTo>
                  <a:pt x="728" y="7061"/>
                </a:lnTo>
                <a:lnTo>
                  <a:pt x="771" y="6954"/>
                </a:lnTo>
                <a:lnTo>
                  <a:pt x="856" y="6740"/>
                </a:lnTo>
                <a:lnTo>
                  <a:pt x="963" y="6590"/>
                </a:lnTo>
                <a:lnTo>
                  <a:pt x="1070" y="6462"/>
                </a:lnTo>
                <a:lnTo>
                  <a:pt x="1091" y="6376"/>
                </a:lnTo>
                <a:lnTo>
                  <a:pt x="1091" y="6312"/>
                </a:lnTo>
                <a:lnTo>
                  <a:pt x="1070" y="6248"/>
                </a:lnTo>
                <a:lnTo>
                  <a:pt x="1027" y="6205"/>
                </a:lnTo>
                <a:lnTo>
                  <a:pt x="984" y="6184"/>
                </a:lnTo>
                <a:lnTo>
                  <a:pt x="899" y="6162"/>
                </a:lnTo>
                <a:lnTo>
                  <a:pt x="835" y="6184"/>
                </a:lnTo>
                <a:lnTo>
                  <a:pt x="749" y="6226"/>
                </a:lnTo>
                <a:lnTo>
                  <a:pt x="749" y="6162"/>
                </a:lnTo>
                <a:lnTo>
                  <a:pt x="771" y="6012"/>
                </a:lnTo>
                <a:lnTo>
                  <a:pt x="771" y="5734"/>
                </a:lnTo>
                <a:lnTo>
                  <a:pt x="792" y="5135"/>
                </a:lnTo>
                <a:lnTo>
                  <a:pt x="792" y="4536"/>
                </a:lnTo>
                <a:lnTo>
                  <a:pt x="813" y="4258"/>
                </a:lnTo>
                <a:lnTo>
                  <a:pt x="856" y="3958"/>
                </a:lnTo>
                <a:lnTo>
                  <a:pt x="899" y="3766"/>
                </a:lnTo>
                <a:lnTo>
                  <a:pt x="963" y="3595"/>
                </a:lnTo>
                <a:lnTo>
                  <a:pt x="1006" y="3530"/>
                </a:lnTo>
                <a:lnTo>
                  <a:pt x="1070" y="3466"/>
                </a:lnTo>
                <a:lnTo>
                  <a:pt x="1156" y="3445"/>
                </a:lnTo>
                <a:lnTo>
                  <a:pt x="1241" y="3423"/>
                </a:lnTo>
                <a:close/>
                <a:moveTo>
                  <a:pt x="6483" y="364"/>
                </a:moveTo>
                <a:lnTo>
                  <a:pt x="6547" y="385"/>
                </a:lnTo>
                <a:lnTo>
                  <a:pt x="6590" y="428"/>
                </a:lnTo>
                <a:lnTo>
                  <a:pt x="6654" y="556"/>
                </a:lnTo>
                <a:lnTo>
                  <a:pt x="6697" y="728"/>
                </a:lnTo>
                <a:lnTo>
                  <a:pt x="6719" y="835"/>
                </a:lnTo>
                <a:lnTo>
                  <a:pt x="6761" y="1006"/>
                </a:lnTo>
                <a:lnTo>
                  <a:pt x="6783" y="1156"/>
                </a:lnTo>
                <a:lnTo>
                  <a:pt x="6783" y="1305"/>
                </a:lnTo>
                <a:lnTo>
                  <a:pt x="6719" y="1476"/>
                </a:lnTo>
                <a:lnTo>
                  <a:pt x="6654" y="1626"/>
                </a:lnTo>
                <a:lnTo>
                  <a:pt x="6569" y="1776"/>
                </a:lnTo>
                <a:lnTo>
                  <a:pt x="6376" y="2054"/>
                </a:lnTo>
                <a:lnTo>
                  <a:pt x="6184" y="2375"/>
                </a:lnTo>
                <a:lnTo>
                  <a:pt x="5970" y="2653"/>
                </a:lnTo>
                <a:lnTo>
                  <a:pt x="5841" y="2782"/>
                </a:lnTo>
                <a:lnTo>
                  <a:pt x="5713" y="2910"/>
                </a:lnTo>
                <a:lnTo>
                  <a:pt x="5585" y="3017"/>
                </a:lnTo>
                <a:lnTo>
                  <a:pt x="5413" y="3124"/>
                </a:lnTo>
                <a:lnTo>
                  <a:pt x="5285" y="3210"/>
                </a:lnTo>
                <a:lnTo>
                  <a:pt x="5199" y="3316"/>
                </a:lnTo>
                <a:lnTo>
                  <a:pt x="5178" y="3402"/>
                </a:lnTo>
                <a:lnTo>
                  <a:pt x="5199" y="3488"/>
                </a:lnTo>
                <a:lnTo>
                  <a:pt x="5285" y="3530"/>
                </a:lnTo>
                <a:lnTo>
                  <a:pt x="5392" y="3573"/>
                </a:lnTo>
                <a:lnTo>
                  <a:pt x="5520" y="3595"/>
                </a:lnTo>
                <a:lnTo>
                  <a:pt x="5692" y="3573"/>
                </a:lnTo>
                <a:lnTo>
                  <a:pt x="5884" y="3530"/>
                </a:lnTo>
                <a:lnTo>
                  <a:pt x="6483" y="3530"/>
                </a:lnTo>
                <a:lnTo>
                  <a:pt x="6890" y="3552"/>
                </a:lnTo>
                <a:lnTo>
                  <a:pt x="7296" y="3595"/>
                </a:lnTo>
                <a:lnTo>
                  <a:pt x="7446" y="3616"/>
                </a:lnTo>
                <a:lnTo>
                  <a:pt x="7617" y="3637"/>
                </a:lnTo>
                <a:lnTo>
                  <a:pt x="7767" y="3680"/>
                </a:lnTo>
                <a:lnTo>
                  <a:pt x="7895" y="3766"/>
                </a:lnTo>
                <a:lnTo>
                  <a:pt x="7959" y="3830"/>
                </a:lnTo>
                <a:lnTo>
                  <a:pt x="8002" y="3916"/>
                </a:lnTo>
                <a:lnTo>
                  <a:pt x="8024" y="4023"/>
                </a:lnTo>
                <a:lnTo>
                  <a:pt x="8045" y="4130"/>
                </a:lnTo>
                <a:lnTo>
                  <a:pt x="8045" y="4322"/>
                </a:lnTo>
                <a:lnTo>
                  <a:pt x="8002" y="4515"/>
                </a:lnTo>
                <a:lnTo>
                  <a:pt x="7874" y="4729"/>
                </a:lnTo>
                <a:lnTo>
                  <a:pt x="7767" y="4921"/>
                </a:lnTo>
                <a:lnTo>
                  <a:pt x="7703" y="5114"/>
                </a:lnTo>
                <a:lnTo>
                  <a:pt x="7660" y="5349"/>
                </a:lnTo>
                <a:lnTo>
                  <a:pt x="7639" y="5606"/>
                </a:lnTo>
                <a:lnTo>
                  <a:pt x="7596" y="5863"/>
                </a:lnTo>
                <a:lnTo>
                  <a:pt x="7574" y="5991"/>
                </a:lnTo>
                <a:lnTo>
                  <a:pt x="7532" y="6098"/>
                </a:lnTo>
                <a:lnTo>
                  <a:pt x="7467" y="6205"/>
                </a:lnTo>
                <a:lnTo>
                  <a:pt x="7403" y="6312"/>
                </a:lnTo>
                <a:lnTo>
                  <a:pt x="7275" y="6419"/>
                </a:lnTo>
                <a:lnTo>
                  <a:pt x="7125" y="6526"/>
                </a:lnTo>
                <a:lnTo>
                  <a:pt x="7061" y="6569"/>
                </a:lnTo>
                <a:lnTo>
                  <a:pt x="7018" y="6633"/>
                </a:lnTo>
                <a:lnTo>
                  <a:pt x="6975" y="6697"/>
                </a:lnTo>
                <a:lnTo>
                  <a:pt x="6954" y="6804"/>
                </a:lnTo>
                <a:lnTo>
                  <a:pt x="6975" y="6890"/>
                </a:lnTo>
                <a:lnTo>
                  <a:pt x="6997" y="6954"/>
                </a:lnTo>
                <a:lnTo>
                  <a:pt x="7018" y="7018"/>
                </a:lnTo>
                <a:lnTo>
                  <a:pt x="7039" y="7104"/>
                </a:lnTo>
                <a:lnTo>
                  <a:pt x="7039" y="7211"/>
                </a:lnTo>
                <a:lnTo>
                  <a:pt x="7018" y="7317"/>
                </a:lnTo>
                <a:lnTo>
                  <a:pt x="6975" y="7531"/>
                </a:lnTo>
                <a:lnTo>
                  <a:pt x="6932" y="7724"/>
                </a:lnTo>
                <a:lnTo>
                  <a:pt x="6868" y="7874"/>
                </a:lnTo>
                <a:lnTo>
                  <a:pt x="6825" y="7959"/>
                </a:lnTo>
                <a:lnTo>
                  <a:pt x="6761" y="8002"/>
                </a:lnTo>
                <a:lnTo>
                  <a:pt x="6676" y="8066"/>
                </a:lnTo>
                <a:lnTo>
                  <a:pt x="6590" y="8109"/>
                </a:lnTo>
                <a:lnTo>
                  <a:pt x="6398" y="8152"/>
                </a:lnTo>
                <a:lnTo>
                  <a:pt x="6226" y="8173"/>
                </a:lnTo>
                <a:lnTo>
                  <a:pt x="6034" y="8152"/>
                </a:lnTo>
                <a:lnTo>
                  <a:pt x="5863" y="8131"/>
                </a:lnTo>
                <a:lnTo>
                  <a:pt x="5777" y="8131"/>
                </a:lnTo>
                <a:lnTo>
                  <a:pt x="5692" y="8109"/>
                </a:lnTo>
                <a:lnTo>
                  <a:pt x="5692" y="8045"/>
                </a:lnTo>
                <a:lnTo>
                  <a:pt x="5670" y="8024"/>
                </a:lnTo>
                <a:lnTo>
                  <a:pt x="5627" y="8002"/>
                </a:lnTo>
                <a:lnTo>
                  <a:pt x="5606" y="7981"/>
                </a:lnTo>
                <a:lnTo>
                  <a:pt x="5520" y="8002"/>
                </a:lnTo>
                <a:lnTo>
                  <a:pt x="5478" y="8045"/>
                </a:lnTo>
                <a:lnTo>
                  <a:pt x="5435" y="8088"/>
                </a:lnTo>
                <a:lnTo>
                  <a:pt x="5413" y="8131"/>
                </a:lnTo>
                <a:lnTo>
                  <a:pt x="5349" y="8152"/>
                </a:lnTo>
                <a:lnTo>
                  <a:pt x="5178" y="8152"/>
                </a:lnTo>
                <a:lnTo>
                  <a:pt x="5071" y="8131"/>
                </a:lnTo>
                <a:lnTo>
                  <a:pt x="4985" y="8131"/>
                </a:lnTo>
                <a:lnTo>
                  <a:pt x="5007" y="8066"/>
                </a:lnTo>
                <a:lnTo>
                  <a:pt x="5028" y="7981"/>
                </a:lnTo>
                <a:lnTo>
                  <a:pt x="5092" y="7810"/>
                </a:lnTo>
                <a:lnTo>
                  <a:pt x="5092" y="7745"/>
                </a:lnTo>
                <a:lnTo>
                  <a:pt x="5071" y="7703"/>
                </a:lnTo>
                <a:lnTo>
                  <a:pt x="5007" y="7681"/>
                </a:lnTo>
                <a:lnTo>
                  <a:pt x="4878" y="7724"/>
                </a:lnTo>
                <a:lnTo>
                  <a:pt x="4814" y="7767"/>
                </a:lnTo>
                <a:lnTo>
                  <a:pt x="4750" y="7831"/>
                </a:lnTo>
                <a:lnTo>
                  <a:pt x="4707" y="7895"/>
                </a:lnTo>
                <a:lnTo>
                  <a:pt x="4643" y="7938"/>
                </a:lnTo>
                <a:lnTo>
                  <a:pt x="4558" y="7959"/>
                </a:lnTo>
                <a:lnTo>
                  <a:pt x="4451" y="7981"/>
                </a:lnTo>
                <a:lnTo>
                  <a:pt x="4237" y="7981"/>
                </a:lnTo>
                <a:lnTo>
                  <a:pt x="4237" y="7831"/>
                </a:lnTo>
                <a:lnTo>
                  <a:pt x="4237" y="7703"/>
                </a:lnTo>
                <a:lnTo>
                  <a:pt x="4215" y="7681"/>
                </a:lnTo>
                <a:lnTo>
                  <a:pt x="4172" y="7660"/>
                </a:lnTo>
                <a:lnTo>
                  <a:pt x="4108" y="7681"/>
                </a:lnTo>
                <a:lnTo>
                  <a:pt x="4023" y="7724"/>
                </a:lnTo>
                <a:lnTo>
                  <a:pt x="3937" y="7767"/>
                </a:lnTo>
                <a:lnTo>
                  <a:pt x="3873" y="7852"/>
                </a:lnTo>
                <a:lnTo>
                  <a:pt x="3809" y="7917"/>
                </a:lnTo>
                <a:lnTo>
                  <a:pt x="3723" y="7981"/>
                </a:lnTo>
                <a:lnTo>
                  <a:pt x="3745" y="7788"/>
                </a:lnTo>
                <a:lnTo>
                  <a:pt x="3745" y="7638"/>
                </a:lnTo>
                <a:lnTo>
                  <a:pt x="3745" y="7574"/>
                </a:lnTo>
                <a:lnTo>
                  <a:pt x="3702" y="7553"/>
                </a:lnTo>
                <a:lnTo>
                  <a:pt x="3638" y="7596"/>
                </a:lnTo>
                <a:lnTo>
                  <a:pt x="3552" y="7660"/>
                </a:lnTo>
                <a:lnTo>
                  <a:pt x="3466" y="7767"/>
                </a:lnTo>
                <a:lnTo>
                  <a:pt x="3424" y="7831"/>
                </a:lnTo>
                <a:lnTo>
                  <a:pt x="3359" y="7852"/>
                </a:lnTo>
                <a:lnTo>
                  <a:pt x="3252" y="7810"/>
                </a:lnTo>
                <a:lnTo>
                  <a:pt x="3188" y="7767"/>
                </a:lnTo>
                <a:lnTo>
                  <a:pt x="3145" y="7745"/>
                </a:lnTo>
                <a:lnTo>
                  <a:pt x="3167" y="7681"/>
                </a:lnTo>
                <a:lnTo>
                  <a:pt x="3210" y="7617"/>
                </a:lnTo>
                <a:lnTo>
                  <a:pt x="3295" y="7510"/>
                </a:lnTo>
                <a:lnTo>
                  <a:pt x="3402" y="7339"/>
                </a:lnTo>
                <a:lnTo>
                  <a:pt x="3531" y="7104"/>
                </a:lnTo>
                <a:lnTo>
                  <a:pt x="3573" y="6997"/>
                </a:lnTo>
                <a:lnTo>
                  <a:pt x="3595" y="6890"/>
                </a:lnTo>
                <a:lnTo>
                  <a:pt x="3573" y="6847"/>
                </a:lnTo>
                <a:lnTo>
                  <a:pt x="3552" y="6825"/>
                </a:lnTo>
                <a:lnTo>
                  <a:pt x="3509" y="6804"/>
                </a:lnTo>
                <a:lnTo>
                  <a:pt x="3466" y="6804"/>
                </a:lnTo>
                <a:lnTo>
                  <a:pt x="3359" y="6825"/>
                </a:lnTo>
                <a:lnTo>
                  <a:pt x="3274" y="6890"/>
                </a:lnTo>
                <a:lnTo>
                  <a:pt x="3210" y="6975"/>
                </a:lnTo>
                <a:lnTo>
                  <a:pt x="3124" y="7061"/>
                </a:lnTo>
                <a:lnTo>
                  <a:pt x="2996" y="7232"/>
                </a:lnTo>
                <a:lnTo>
                  <a:pt x="2931" y="7296"/>
                </a:lnTo>
                <a:lnTo>
                  <a:pt x="2846" y="7339"/>
                </a:lnTo>
                <a:lnTo>
                  <a:pt x="2846" y="7275"/>
                </a:lnTo>
                <a:lnTo>
                  <a:pt x="2846" y="7189"/>
                </a:lnTo>
                <a:lnTo>
                  <a:pt x="2910" y="7061"/>
                </a:lnTo>
                <a:lnTo>
                  <a:pt x="3060" y="6804"/>
                </a:lnTo>
                <a:lnTo>
                  <a:pt x="3210" y="6569"/>
                </a:lnTo>
                <a:lnTo>
                  <a:pt x="3274" y="6440"/>
                </a:lnTo>
                <a:lnTo>
                  <a:pt x="3274" y="6376"/>
                </a:lnTo>
                <a:lnTo>
                  <a:pt x="3274" y="6333"/>
                </a:lnTo>
                <a:lnTo>
                  <a:pt x="3231" y="6290"/>
                </a:lnTo>
                <a:lnTo>
                  <a:pt x="3188" y="6269"/>
                </a:lnTo>
                <a:lnTo>
                  <a:pt x="3145" y="6269"/>
                </a:lnTo>
                <a:lnTo>
                  <a:pt x="3103" y="6290"/>
                </a:lnTo>
                <a:lnTo>
                  <a:pt x="2996" y="6376"/>
                </a:lnTo>
                <a:lnTo>
                  <a:pt x="2910" y="6483"/>
                </a:lnTo>
                <a:lnTo>
                  <a:pt x="2718" y="6718"/>
                </a:lnTo>
                <a:lnTo>
                  <a:pt x="2632" y="6804"/>
                </a:lnTo>
                <a:lnTo>
                  <a:pt x="2568" y="6847"/>
                </a:lnTo>
                <a:lnTo>
                  <a:pt x="2546" y="6611"/>
                </a:lnTo>
                <a:lnTo>
                  <a:pt x="2546" y="6483"/>
                </a:lnTo>
                <a:lnTo>
                  <a:pt x="2568" y="6355"/>
                </a:lnTo>
                <a:lnTo>
                  <a:pt x="2611" y="6248"/>
                </a:lnTo>
                <a:lnTo>
                  <a:pt x="2675" y="6141"/>
                </a:lnTo>
                <a:lnTo>
                  <a:pt x="2803" y="5927"/>
                </a:lnTo>
                <a:lnTo>
                  <a:pt x="3017" y="5627"/>
                </a:lnTo>
                <a:lnTo>
                  <a:pt x="3103" y="5456"/>
                </a:lnTo>
                <a:lnTo>
                  <a:pt x="3145" y="5370"/>
                </a:lnTo>
                <a:lnTo>
                  <a:pt x="3145" y="5285"/>
                </a:lnTo>
                <a:lnTo>
                  <a:pt x="3017" y="5285"/>
                </a:lnTo>
                <a:lnTo>
                  <a:pt x="2931" y="5328"/>
                </a:lnTo>
                <a:lnTo>
                  <a:pt x="2846" y="5392"/>
                </a:lnTo>
                <a:lnTo>
                  <a:pt x="2696" y="5499"/>
                </a:lnTo>
                <a:lnTo>
                  <a:pt x="2632" y="5542"/>
                </a:lnTo>
                <a:lnTo>
                  <a:pt x="2568" y="5563"/>
                </a:lnTo>
                <a:lnTo>
                  <a:pt x="2589" y="5456"/>
                </a:lnTo>
                <a:lnTo>
                  <a:pt x="2589" y="5349"/>
                </a:lnTo>
                <a:lnTo>
                  <a:pt x="2611" y="5242"/>
                </a:lnTo>
                <a:lnTo>
                  <a:pt x="2632" y="5135"/>
                </a:lnTo>
                <a:lnTo>
                  <a:pt x="2696" y="5050"/>
                </a:lnTo>
                <a:lnTo>
                  <a:pt x="2760" y="4943"/>
                </a:lnTo>
                <a:lnTo>
                  <a:pt x="2931" y="4750"/>
                </a:lnTo>
                <a:lnTo>
                  <a:pt x="2974" y="4729"/>
                </a:lnTo>
                <a:lnTo>
                  <a:pt x="3017" y="4686"/>
                </a:lnTo>
                <a:lnTo>
                  <a:pt x="3017" y="4664"/>
                </a:lnTo>
                <a:lnTo>
                  <a:pt x="3017" y="4643"/>
                </a:lnTo>
                <a:lnTo>
                  <a:pt x="2974" y="4579"/>
                </a:lnTo>
                <a:lnTo>
                  <a:pt x="2931" y="4557"/>
                </a:lnTo>
                <a:lnTo>
                  <a:pt x="2889" y="4557"/>
                </a:lnTo>
                <a:lnTo>
                  <a:pt x="2824" y="4600"/>
                </a:lnTo>
                <a:lnTo>
                  <a:pt x="2739" y="4643"/>
                </a:lnTo>
                <a:lnTo>
                  <a:pt x="2675" y="4686"/>
                </a:lnTo>
                <a:lnTo>
                  <a:pt x="2718" y="4301"/>
                </a:lnTo>
                <a:lnTo>
                  <a:pt x="2760" y="4108"/>
                </a:lnTo>
                <a:lnTo>
                  <a:pt x="2803" y="4023"/>
                </a:lnTo>
                <a:lnTo>
                  <a:pt x="2846" y="3958"/>
                </a:lnTo>
                <a:lnTo>
                  <a:pt x="2996" y="3830"/>
                </a:lnTo>
                <a:lnTo>
                  <a:pt x="3167" y="3723"/>
                </a:lnTo>
                <a:lnTo>
                  <a:pt x="3359" y="3637"/>
                </a:lnTo>
                <a:lnTo>
                  <a:pt x="3531" y="3530"/>
                </a:lnTo>
                <a:lnTo>
                  <a:pt x="3830" y="3295"/>
                </a:lnTo>
                <a:lnTo>
                  <a:pt x="4001" y="3167"/>
                </a:lnTo>
                <a:lnTo>
                  <a:pt x="4130" y="3038"/>
                </a:lnTo>
                <a:lnTo>
                  <a:pt x="4215" y="2910"/>
                </a:lnTo>
                <a:lnTo>
                  <a:pt x="4279" y="2782"/>
                </a:lnTo>
                <a:lnTo>
                  <a:pt x="4365" y="2696"/>
                </a:lnTo>
                <a:lnTo>
                  <a:pt x="4451" y="2632"/>
                </a:lnTo>
                <a:lnTo>
                  <a:pt x="4622" y="2503"/>
                </a:lnTo>
                <a:lnTo>
                  <a:pt x="5199" y="2054"/>
                </a:lnTo>
                <a:lnTo>
                  <a:pt x="5478" y="1797"/>
                </a:lnTo>
                <a:lnTo>
                  <a:pt x="5734" y="1541"/>
                </a:lnTo>
                <a:lnTo>
                  <a:pt x="5820" y="1498"/>
                </a:lnTo>
                <a:lnTo>
                  <a:pt x="5820" y="1434"/>
                </a:lnTo>
                <a:lnTo>
                  <a:pt x="5841" y="1391"/>
                </a:lnTo>
                <a:lnTo>
                  <a:pt x="5948" y="1262"/>
                </a:lnTo>
                <a:lnTo>
                  <a:pt x="6055" y="1134"/>
                </a:lnTo>
                <a:lnTo>
                  <a:pt x="6162" y="1027"/>
                </a:lnTo>
                <a:lnTo>
                  <a:pt x="6248" y="920"/>
                </a:lnTo>
                <a:lnTo>
                  <a:pt x="6312" y="792"/>
                </a:lnTo>
                <a:lnTo>
                  <a:pt x="6333" y="728"/>
                </a:lnTo>
                <a:lnTo>
                  <a:pt x="6355" y="663"/>
                </a:lnTo>
                <a:lnTo>
                  <a:pt x="6398" y="642"/>
                </a:lnTo>
                <a:lnTo>
                  <a:pt x="6440" y="642"/>
                </a:lnTo>
                <a:lnTo>
                  <a:pt x="6462" y="514"/>
                </a:lnTo>
                <a:lnTo>
                  <a:pt x="6462" y="471"/>
                </a:lnTo>
                <a:lnTo>
                  <a:pt x="6462" y="428"/>
                </a:lnTo>
                <a:lnTo>
                  <a:pt x="6462" y="385"/>
                </a:lnTo>
                <a:lnTo>
                  <a:pt x="6483" y="364"/>
                </a:lnTo>
                <a:close/>
                <a:moveTo>
                  <a:pt x="6505" y="0"/>
                </a:moveTo>
                <a:lnTo>
                  <a:pt x="6376" y="43"/>
                </a:lnTo>
                <a:lnTo>
                  <a:pt x="6269" y="86"/>
                </a:lnTo>
                <a:lnTo>
                  <a:pt x="6162" y="171"/>
                </a:lnTo>
                <a:lnTo>
                  <a:pt x="5799" y="471"/>
                </a:lnTo>
                <a:lnTo>
                  <a:pt x="5692" y="578"/>
                </a:lnTo>
                <a:lnTo>
                  <a:pt x="5627" y="685"/>
                </a:lnTo>
                <a:lnTo>
                  <a:pt x="5478" y="899"/>
                </a:lnTo>
                <a:lnTo>
                  <a:pt x="5285" y="1134"/>
                </a:lnTo>
                <a:lnTo>
                  <a:pt x="5071" y="1348"/>
                </a:lnTo>
                <a:lnTo>
                  <a:pt x="4622" y="1755"/>
                </a:lnTo>
                <a:lnTo>
                  <a:pt x="4386" y="1969"/>
                </a:lnTo>
                <a:lnTo>
                  <a:pt x="4151" y="2204"/>
                </a:lnTo>
                <a:lnTo>
                  <a:pt x="3680" y="2653"/>
                </a:lnTo>
                <a:lnTo>
                  <a:pt x="3445" y="2867"/>
                </a:lnTo>
                <a:lnTo>
                  <a:pt x="3188" y="3081"/>
                </a:lnTo>
                <a:lnTo>
                  <a:pt x="2931" y="3252"/>
                </a:lnTo>
                <a:lnTo>
                  <a:pt x="2653" y="3402"/>
                </a:lnTo>
                <a:lnTo>
                  <a:pt x="2632" y="3338"/>
                </a:lnTo>
                <a:lnTo>
                  <a:pt x="2611" y="3274"/>
                </a:lnTo>
                <a:lnTo>
                  <a:pt x="2546" y="3167"/>
                </a:lnTo>
                <a:lnTo>
                  <a:pt x="2439" y="3081"/>
                </a:lnTo>
                <a:lnTo>
                  <a:pt x="2311" y="3017"/>
                </a:lnTo>
                <a:lnTo>
                  <a:pt x="2161" y="2953"/>
                </a:lnTo>
                <a:lnTo>
                  <a:pt x="2011" y="2931"/>
                </a:lnTo>
                <a:lnTo>
                  <a:pt x="1755" y="2889"/>
                </a:lnTo>
                <a:lnTo>
                  <a:pt x="1455" y="2867"/>
                </a:lnTo>
                <a:lnTo>
                  <a:pt x="984" y="2867"/>
                </a:lnTo>
                <a:lnTo>
                  <a:pt x="835" y="2910"/>
                </a:lnTo>
                <a:lnTo>
                  <a:pt x="685" y="2953"/>
                </a:lnTo>
                <a:lnTo>
                  <a:pt x="578" y="2996"/>
                </a:lnTo>
                <a:lnTo>
                  <a:pt x="450" y="3103"/>
                </a:lnTo>
                <a:lnTo>
                  <a:pt x="364" y="3210"/>
                </a:lnTo>
                <a:lnTo>
                  <a:pt x="300" y="3338"/>
                </a:lnTo>
                <a:lnTo>
                  <a:pt x="236" y="3466"/>
                </a:lnTo>
                <a:lnTo>
                  <a:pt x="171" y="3766"/>
                </a:lnTo>
                <a:lnTo>
                  <a:pt x="150" y="4065"/>
                </a:lnTo>
                <a:lnTo>
                  <a:pt x="64" y="4814"/>
                </a:lnTo>
                <a:lnTo>
                  <a:pt x="43" y="5199"/>
                </a:lnTo>
                <a:lnTo>
                  <a:pt x="22" y="5584"/>
                </a:lnTo>
                <a:lnTo>
                  <a:pt x="22" y="7189"/>
                </a:lnTo>
                <a:lnTo>
                  <a:pt x="0" y="7489"/>
                </a:lnTo>
                <a:lnTo>
                  <a:pt x="0" y="7831"/>
                </a:lnTo>
                <a:lnTo>
                  <a:pt x="22" y="8002"/>
                </a:lnTo>
                <a:lnTo>
                  <a:pt x="43" y="8152"/>
                </a:lnTo>
                <a:lnTo>
                  <a:pt x="129" y="8302"/>
                </a:lnTo>
                <a:lnTo>
                  <a:pt x="214" y="8409"/>
                </a:lnTo>
                <a:lnTo>
                  <a:pt x="278" y="8451"/>
                </a:lnTo>
                <a:lnTo>
                  <a:pt x="343" y="8473"/>
                </a:lnTo>
                <a:lnTo>
                  <a:pt x="514" y="8516"/>
                </a:lnTo>
                <a:lnTo>
                  <a:pt x="835" y="8580"/>
                </a:lnTo>
                <a:lnTo>
                  <a:pt x="1156" y="8644"/>
                </a:lnTo>
                <a:lnTo>
                  <a:pt x="1477" y="8665"/>
                </a:lnTo>
                <a:lnTo>
                  <a:pt x="1669" y="8665"/>
                </a:lnTo>
                <a:lnTo>
                  <a:pt x="1840" y="8644"/>
                </a:lnTo>
                <a:lnTo>
                  <a:pt x="2011" y="8623"/>
                </a:lnTo>
                <a:lnTo>
                  <a:pt x="2183" y="8580"/>
                </a:lnTo>
                <a:lnTo>
                  <a:pt x="2290" y="8537"/>
                </a:lnTo>
                <a:lnTo>
                  <a:pt x="2375" y="8494"/>
                </a:lnTo>
                <a:lnTo>
                  <a:pt x="2568" y="8387"/>
                </a:lnTo>
                <a:lnTo>
                  <a:pt x="2611" y="8494"/>
                </a:lnTo>
                <a:lnTo>
                  <a:pt x="2653" y="8537"/>
                </a:lnTo>
                <a:lnTo>
                  <a:pt x="2718" y="8580"/>
                </a:lnTo>
                <a:lnTo>
                  <a:pt x="2782" y="8623"/>
                </a:lnTo>
                <a:lnTo>
                  <a:pt x="2803" y="8601"/>
                </a:lnTo>
                <a:lnTo>
                  <a:pt x="2824" y="8580"/>
                </a:lnTo>
                <a:lnTo>
                  <a:pt x="2889" y="8580"/>
                </a:lnTo>
                <a:lnTo>
                  <a:pt x="3081" y="8665"/>
                </a:lnTo>
                <a:lnTo>
                  <a:pt x="3274" y="8730"/>
                </a:lnTo>
                <a:lnTo>
                  <a:pt x="3616" y="8794"/>
                </a:lnTo>
                <a:lnTo>
                  <a:pt x="3980" y="8837"/>
                </a:lnTo>
                <a:lnTo>
                  <a:pt x="4665" y="8879"/>
                </a:lnTo>
                <a:lnTo>
                  <a:pt x="5007" y="8901"/>
                </a:lnTo>
                <a:lnTo>
                  <a:pt x="5328" y="8922"/>
                </a:lnTo>
                <a:lnTo>
                  <a:pt x="5670" y="8901"/>
                </a:lnTo>
                <a:lnTo>
                  <a:pt x="5991" y="8858"/>
                </a:lnTo>
                <a:lnTo>
                  <a:pt x="6312" y="8815"/>
                </a:lnTo>
                <a:lnTo>
                  <a:pt x="6654" y="8730"/>
                </a:lnTo>
                <a:lnTo>
                  <a:pt x="6804" y="8687"/>
                </a:lnTo>
                <a:lnTo>
                  <a:pt x="6954" y="8601"/>
                </a:lnTo>
                <a:lnTo>
                  <a:pt x="7104" y="8516"/>
                </a:lnTo>
                <a:lnTo>
                  <a:pt x="7211" y="8387"/>
                </a:lnTo>
                <a:lnTo>
                  <a:pt x="7296" y="8259"/>
                </a:lnTo>
                <a:lnTo>
                  <a:pt x="7360" y="8131"/>
                </a:lnTo>
                <a:lnTo>
                  <a:pt x="7425" y="8002"/>
                </a:lnTo>
                <a:lnTo>
                  <a:pt x="7446" y="7874"/>
                </a:lnTo>
                <a:lnTo>
                  <a:pt x="7489" y="7596"/>
                </a:lnTo>
                <a:lnTo>
                  <a:pt x="7489" y="7296"/>
                </a:lnTo>
                <a:lnTo>
                  <a:pt x="7489" y="7082"/>
                </a:lnTo>
                <a:lnTo>
                  <a:pt x="7532" y="6954"/>
                </a:lnTo>
                <a:lnTo>
                  <a:pt x="7617" y="6868"/>
                </a:lnTo>
                <a:lnTo>
                  <a:pt x="7767" y="6740"/>
                </a:lnTo>
                <a:lnTo>
                  <a:pt x="7874" y="6633"/>
                </a:lnTo>
                <a:lnTo>
                  <a:pt x="7959" y="6526"/>
                </a:lnTo>
                <a:lnTo>
                  <a:pt x="8024" y="6397"/>
                </a:lnTo>
                <a:lnTo>
                  <a:pt x="8088" y="6248"/>
                </a:lnTo>
                <a:lnTo>
                  <a:pt x="8152" y="5884"/>
                </a:lnTo>
                <a:lnTo>
                  <a:pt x="8195" y="5520"/>
                </a:lnTo>
                <a:lnTo>
                  <a:pt x="8216" y="5328"/>
                </a:lnTo>
                <a:lnTo>
                  <a:pt x="8259" y="5199"/>
                </a:lnTo>
                <a:lnTo>
                  <a:pt x="8323" y="5071"/>
                </a:lnTo>
                <a:lnTo>
                  <a:pt x="8409" y="4921"/>
                </a:lnTo>
                <a:lnTo>
                  <a:pt x="8494" y="4793"/>
                </a:lnTo>
                <a:lnTo>
                  <a:pt x="8559" y="4643"/>
                </a:lnTo>
                <a:lnTo>
                  <a:pt x="8601" y="4472"/>
                </a:lnTo>
                <a:lnTo>
                  <a:pt x="8623" y="4322"/>
                </a:lnTo>
                <a:lnTo>
                  <a:pt x="8644" y="4151"/>
                </a:lnTo>
                <a:lnTo>
                  <a:pt x="8623" y="3980"/>
                </a:lnTo>
                <a:lnTo>
                  <a:pt x="8601" y="3809"/>
                </a:lnTo>
                <a:lnTo>
                  <a:pt x="8559" y="3659"/>
                </a:lnTo>
                <a:lnTo>
                  <a:pt x="8473" y="3530"/>
                </a:lnTo>
                <a:lnTo>
                  <a:pt x="8387" y="3423"/>
                </a:lnTo>
                <a:lnTo>
                  <a:pt x="8259" y="3338"/>
                </a:lnTo>
                <a:lnTo>
                  <a:pt x="8152" y="3252"/>
                </a:lnTo>
                <a:lnTo>
                  <a:pt x="8024" y="3188"/>
                </a:lnTo>
                <a:lnTo>
                  <a:pt x="7895" y="3124"/>
                </a:lnTo>
                <a:lnTo>
                  <a:pt x="7617" y="3038"/>
                </a:lnTo>
                <a:lnTo>
                  <a:pt x="7318" y="2996"/>
                </a:lnTo>
                <a:lnTo>
                  <a:pt x="7018" y="2974"/>
                </a:lnTo>
                <a:lnTo>
                  <a:pt x="6419" y="2974"/>
                </a:lnTo>
                <a:lnTo>
                  <a:pt x="6547" y="2782"/>
                </a:lnTo>
                <a:lnTo>
                  <a:pt x="6676" y="2589"/>
                </a:lnTo>
                <a:lnTo>
                  <a:pt x="6740" y="2482"/>
                </a:lnTo>
                <a:lnTo>
                  <a:pt x="6761" y="2396"/>
                </a:lnTo>
                <a:lnTo>
                  <a:pt x="6804" y="2289"/>
                </a:lnTo>
                <a:lnTo>
                  <a:pt x="6847" y="2183"/>
                </a:lnTo>
                <a:lnTo>
                  <a:pt x="6954" y="1990"/>
                </a:lnTo>
                <a:lnTo>
                  <a:pt x="7104" y="1797"/>
                </a:lnTo>
                <a:lnTo>
                  <a:pt x="7146" y="1648"/>
                </a:lnTo>
                <a:lnTo>
                  <a:pt x="7189" y="1519"/>
                </a:lnTo>
                <a:lnTo>
                  <a:pt x="7189" y="1241"/>
                </a:lnTo>
                <a:lnTo>
                  <a:pt x="7211" y="963"/>
                </a:lnTo>
                <a:lnTo>
                  <a:pt x="7211" y="706"/>
                </a:lnTo>
                <a:lnTo>
                  <a:pt x="7189" y="578"/>
                </a:lnTo>
                <a:lnTo>
                  <a:pt x="7168" y="449"/>
                </a:lnTo>
                <a:lnTo>
                  <a:pt x="7104" y="342"/>
                </a:lnTo>
                <a:lnTo>
                  <a:pt x="7039" y="236"/>
                </a:lnTo>
                <a:lnTo>
                  <a:pt x="6932" y="150"/>
                </a:lnTo>
                <a:lnTo>
                  <a:pt x="6825" y="64"/>
                </a:lnTo>
                <a:lnTo>
                  <a:pt x="6719" y="22"/>
                </a:lnTo>
                <a:lnTo>
                  <a:pt x="6612" y="0"/>
                </a:lnTo>
                <a:close/>
              </a:path>
            </a:pathLst>
          </a:custGeom>
          <a:solidFill>
            <a:schemeClr val="lt1"/>
          </a:solidFill>
          <a:ln cap="flat" cmpd="sng" w="381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1" name="Google Shape;551;p163"/>
          <p:cNvSpPr/>
          <p:nvPr/>
        </p:nvSpPr>
        <p:spPr>
          <a:xfrm rot="10800000">
            <a:off x="2492654" y="2637370"/>
            <a:ext cx="1167745" cy="1205386"/>
          </a:xfrm>
          <a:custGeom>
            <a:rect b="b" l="l" r="r" t="t"/>
            <a:pathLst>
              <a:path extrusionOk="0" h="8923" w="8645">
                <a:moveTo>
                  <a:pt x="813" y="3402"/>
                </a:moveTo>
                <a:lnTo>
                  <a:pt x="792" y="3530"/>
                </a:lnTo>
                <a:lnTo>
                  <a:pt x="749" y="3830"/>
                </a:lnTo>
                <a:lnTo>
                  <a:pt x="685" y="4322"/>
                </a:lnTo>
                <a:lnTo>
                  <a:pt x="642" y="4279"/>
                </a:lnTo>
                <a:lnTo>
                  <a:pt x="642" y="4215"/>
                </a:lnTo>
                <a:lnTo>
                  <a:pt x="664" y="4130"/>
                </a:lnTo>
                <a:lnTo>
                  <a:pt x="685" y="4087"/>
                </a:lnTo>
                <a:lnTo>
                  <a:pt x="728" y="3744"/>
                </a:lnTo>
                <a:lnTo>
                  <a:pt x="749" y="3573"/>
                </a:lnTo>
                <a:lnTo>
                  <a:pt x="813" y="3402"/>
                </a:lnTo>
                <a:close/>
                <a:moveTo>
                  <a:pt x="1370" y="3423"/>
                </a:moveTo>
                <a:lnTo>
                  <a:pt x="1519" y="3445"/>
                </a:lnTo>
                <a:lnTo>
                  <a:pt x="1776" y="3530"/>
                </a:lnTo>
                <a:lnTo>
                  <a:pt x="2033" y="3595"/>
                </a:lnTo>
                <a:lnTo>
                  <a:pt x="2161" y="3616"/>
                </a:lnTo>
                <a:lnTo>
                  <a:pt x="2290" y="3637"/>
                </a:lnTo>
                <a:lnTo>
                  <a:pt x="2247" y="3830"/>
                </a:lnTo>
                <a:lnTo>
                  <a:pt x="2204" y="4023"/>
                </a:lnTo>
                <a:lnTo>
                  <a:pt x="2140" y="4108"/>
                </a:lnTo>
                <a:lnTo>
                  <a:pt x="2097" y="4215"/>
                </a:lnTo>
                <a:lnTo>
                  <a:pt x="2054" y="4365"/>
                </a:lnTo>
                <a:lnTo>
                  <a:pt x="2033" y="4493"/>
                </a:lnTo>
                <a:lnTo>
                  <a:pt x="1969" y="5028"/>
                </a:lnTo>
                <a:lnTo>
                  <a:pt x="1947" y="5285"/>
                </a:lnTo>
                <a:lnTo>
                  <a:pt x="1926" y="5520"/>
                </a:lnTo>
                <a:lnTo>
                  <a:pt x="1926" y="5991"/>
                </a:lnTo>
                <a:lnTo>
                  <a:pt x="1904" y="6504"/>
                </a:lnTo>
                <a:lnTo>
                  <a:pt x="1926" y="6783"/>
                </a:lnTo>
                <a:lnTo>
                  <a:pt x="1947" y="7018"/>
                </a:lnTo>
                <a:lnTo>
                  <a:pt x="1990" y="7125"/>
                </a:lnTo>
                <a:lnTo>
                  <a:pt x="2033" y="7232"/>
                </a:lnTo>
                <a:lnTo>
                  <a:pt x="2097" y="7317"/>
                </a:lnTo>
                <a:lnTo>
                  <a:pt x="2140" y="7403"/>
                </a:lnTo>
                <a:lnTo>
                  <a:pt x="2161" y="7553"/>
                </a:lnTo>
                <a:lnTo>
                  <a:pt x="2204" y="7703"/>
                </a:lnTo>
                <a:lnTo>
                  <a:pt x="2225" y="8002"/>
                </a:lnTo>
                <a:lnTo>
                  <a:pt x="1776" y="8024"/>
                </a:lnTo>
                <a:lnTo>
                  <a:pt x="1541" y="8024"/>
                </a:lnTo>
                <a:lnTo>
                  <a:pt x="1305" y="8002"/>
                </a:lnTo>
                <a:lnTo>
                  <a:pt x="1327" y="7874"/>
                </a:lnTo>
                <a:lnTo>
                  <a:pt x="1305" y="7788"/>
                </a:lnTo>
                <a:lnTo>
                  <a:pt x="1284" y="7767"/>
                </a:lnTo>
                <a:lnTo>
                  <a:pt x="1263" y="7767"/>
                </a:lnTo>
                <a:lnTo>
                  <a:pt x="1134" y="7810"/>
                </a:lnTo>
                <a:lnTo>
                  <a:pt x="1070" y="7831"/>
                </a:lnTo>
                <a:lnTo>
                  <a:pt x="984" y="7852"/>
                </a:lnTo>
                <a:lnTo>
                  <a:pt x="1070" y="7660"/>
                </a:lnTo>
                <a:lnTo>
                  <a:pt x="1198" y="7382"/>
                </a:lnTo>
                <a:lnTo>
                  <a:pt x="1263" y="7253"/>
                </a:lnTo>
                <a:lnTo>
                  <a:pt x="1284" y="7125"/>
                </a:lnTo>
                <a:lnTo>
                  <a:pt x="1284" y="7082"/>
                </a:lnTo>
                <a:lnTo>
                  <a:pt x="1263" y="7061"/>
                </a:lnTo>
                <a:lnTo>
                  <a:pt x="1241" y="7039"/>
                </a:lnTo>
                <a:lnTo>
                  <a:pt x="1198" y="7018"/>
                </a:lnTo>
                <a:lnTo>
                  <a:pt x="1113" y="7039"/>
                </a:lnTo>
                <a:lnTo>
                  <a:pt x="1027" y="7125"/>
                </a:lnTo>
                <a:lnTo>
                  <a:pt x="877" y="7275"/>
                </a:lnTo>
                <a:lnTo>
                  <a:pt x="813" y="7339"/>
                </a:lnTo>
                <a:lnTo>
                  <a:pt x="771" y="7360"/>
                </a:lnTo>
                <a:lnTo>
                  <a:pt x="749" y="7360"/>
                </a:lnTo>
                <a:lnTo>
                  <a:pt x="749" y="7317"/>
                </a:lnTo>
                <a:lnTo>
                  <a:pt x="728" y="7189"/>
                </a:lnTo>
                <a:lnTo>
                  <a:pt x="728" y="7061"/>
                </a:lnTo>
                <a:lnTo>
                  <a:pt x="771" y="6954"/>
                </a:lnTo>
                <a:lnTo>
                  <a:pt x="856" y="6740"/>
                </a:lnTo>
                <a:lnTo>
                  <a:pt x="963" y="6590"/>
                </a:lnTo>
                <a:lnTo>
                  <a:pt x="1070" y="6462"/>
                </a:lnTo>
                <a:lnTo>
                  <a:pt x="1091" y="6376"/>
                </a:lnTo>
                <a:lnTo>
                  <a:pt x="1091" y="6312"/>
                </a:lnTo>
                <a:lnTo>
                  <a:pt x="1070" y="6248"/>
                </a:lnTo>
                <a:lnTo>
                  <a:pt x="1027" y="6205"/>
                </a:lnTo>
                <a:lnTo>
                  <a:pt x="984" y="6184"/>
                </a:lnTo>
                <a:lnTo>
                  <a:pt x="899" y="6162"/>
                </a:lnTo>
                <a:lnTo>
                  <a:pt x="835" y="6184"/>
                </a:lnTo>
                <a:lnTo>
                  <a:pt x="749" y="6226"/>
                </a:lnTo>
                <a:lnTo>
                  <a:pt x="749" y="6162"/>
                </a:lnTo>
                <a:lnTo>
                  <a:pt x="771" y="6012"/>
                </a:lnTo>
                <a:lnTo>
                  <a:pt x="771" y="5734"/>
                </a:lnTo>
                <a:lnTo>
                  <a:pt x="792" y="5135"/>
                </a:lnTo>
                <a:lnTo>
                  <a:pt x="792" y="4536"/>
                </a:lnTo>
                <a:lnTo>
                  <a:pt x="813" y="4258"/>
                </a:lnTo>
                <a:lnTo>
                  <a:pt x="856" y="3958"/>
                </a:lnTo>
                <a:lnTo>
                  <a:pt x="899" y="3766"/>
                </a:lnTo>
                <a:lnTo>
                  <a:pt x="963" y="3595"/>
                </a:lnTo>
                <a:lnTo>
                  <a:pt x="1006" y="3530"/>
                </a:lnTo>
                <a:lnTo>
                  <a:pt x="1070" y="3466"/>
                </a:lnTo>
                <a:lnTo>
                  <a:pt x="1156" y="3445"/>
                </a:lnTo>
                <a:lnTo>
                  <a:pt x="1241" y="3423"/>
                </a:lnTo>
                <a:close/>
                <a:moveTo>
                  <a:pt x="6483" y="364"/>
                </a:moveTo>
                <a:lnTo>
                  <a:pt x="6547" y="385"/>
                </a:lnTo>
                <a:lnTo>
                  <a:pt x="6590" y="428"/>
                </a:lnTo>
                <a:lnTo>
                  <a:pt x="6654" y="556"/>
                </a:lnTo>
                <a:lnTo>
                  <a:pt x="6697" y="728"/>
                </a:lnTo>
                <a:lnTo>
                  <a:pt x="6719" y="835"/>
                </a:lnTo>
                <a:lnTo>
                  <a:pt x="6761" y="1006"/>
                </a:lnTo>
                <a:lnTo>
                  <a:pt x="6783" y="1156"/>
                </a:lnTo>
                <a:lnTo>
                  <a:pt x="6783" y="1305"/>
                </a:lnTo>
                <a:lnTo>
                  <a:pt x="6719" y="1476"/>
                </a:lnTo>
                <a:lnTo>
                  <a:pt x="6654" y="1626"/>
                </a:lnTo>
                <a:lnTo>
                  <a:pt x="6569" y="1776"/>
                </a:lnTo>
                <a:lnTo>
                  <a:pt x="6376" y="2054"/>
                </a:lnTo>
                <a:lnTo>
                  <a:pt x="6184" y="2375"/>
                </a:lnTo>
                <a:lnTo>
                  <a:pt x="5970" y="2653"/>
                </a:lnTo>
                <a:lnTo>
                  <a:pt x="5841" y="2782"/>
                </a:lnTo>
                <a:lnTo>
                  <a:pt x="5713" y="2910"/>
                </a:lnTo>
                <a:lnTo>
                  <a:pt x="5585" y="3017"/>
                </a:lnTo>
                <a:lnTo>
                  <a:pt x="5413" y="3124"/>
                </a:lnTo>
                <a:lnTo>
                  <a:pt x="5285" y="3210"/>
                </a:lnTo>
                <a:lnTo>
                  <a:pt x="5199" y="3316"/>
                </a:lnTo>
                <a:lnTo>
                  <a:pt x="5178" y="3402"/>
                </a:lnTo>
                <a:lnTo>
                  <a:pt x="5199" y="3488"/>
                </a:lnTo>
                <a:lnTo>
                  <a:pt x="5285" y="3530"/>
                </a:lnTo>
                <a:lnTo>
                  <a:pt x="5392" y="3573"/>
                </a:lnTo>
                <a:lnTo>
                  <a:pt x="5520" y="3595"/>
                </a:lnTo>
                <a:lnTo>
                  <a:pt x="5692" y="3573"/>
                </a:lnTo>
                <a:lnTo>
                  <a:pt x="5884" y="3530"/>
                </a:lnTo>
                <a:lnTo>
                  <a:pt x="6483" y="3530"/>
                </a:lnTo>
                <a:lnTo>
                  <a:pt x="6890" y="3552"/>
                </a:lnTo>
                <a:lnTo>
                  <a:pt x="7296" y="3595"/>
                </a:lnTo>
                <a:lnTo>
                  <a:pt x="7446" y="3616"/>
                </a:lnTo>
                <a:lnTo>
                  <a:pt x="7617" y="3637"/>
                </a:lnTo>
                <a:lnTo>
                  <a:pt x="7767" y="3680"/>
                </a:lnTo>
                <a:lnTo>
                  <a:pt x="7895" y="3766"/>
                </a:lnTo>
                <a:lnTo>
                  <a:pt x="7959" y="3830"/>
                </a:lnTo>
                <a:lnTo>
                  <a:pt x="8002" y="3916"/>
                </a:lnTo>
                <a:lnTo>
                  <a:pt x="8024" y="4023"/>
                </a:lnTo>
                <a:lnTo>
                  <a:pt x="8045" y="4130"/>
                </a:lnTo>
                <a:lnTo>
                  <a:pt x="8045" y="4322"/>
                </a:lnTo>
                <a:lnTo>
                  <a:pt x="8002" y="4515"/>
                </a:lnTo>
                <a:lnTo>
                  <a:pt x="7874" y="4729"/>
                </a:lnTo>
                <a:lnTo>
                  <a:pt x="7767" y="4921"/>
                </a:lnTo>
                <a:lnTo>
                  <a:pt x="7703" y="5114"/>
                </a:lnTo>
                <a:lnTo>
                  <a:pt x="7660" y="5349"/>
                </a:lnTo>
                <a:lnTo>
                  <a:pt x="7639" y="5606"/>
                </a:lnTo>
                <a:lnTo>
                  <a:pt x="7596" y="5863"/>
                </a:lnTo>
                <a:lnTo>
                  <a:pt x="7574" y="5991"/>
                </a:lnTo>
                <a:lnTo>
                  <a:pt x="7532" y="6098"/>
                </a:lnTo>
                <a:lnTo>
                  <a:pt x="7467" y="6205"/>
                </a:lnTo>
                <a:lnTo>
                  <a:pt x="7403" y="6312"/>
                </a:lnTo>
                <a:lnTo>
                  <a:pt x="7275" y="6419"/>
                </a:lnTo>
                <a:lnTo>
                  <a:pt x="7125" y="6526"/>
                </a:lnTo>
                <a:lnTo>
                  <a:pt x="7061" y="6569"/>
                </a:lnTo>
                <a:lnTo>
                  <a:pt x="7018" y="6633"/>
                </a:lnTo>
                <a:lnTo>
                  <a:pt x="6975" y="6697"/>
                </a:lnTo>
                <a:lnTo>
                  <a:pt x="6954" y="6804"/>
                </a:lnTo>
                <a:lnTo>
                  <a:pt x="6975" y="6890"/>
                </a:lnTo>
                <a:lnTo>
                  <a:pt x="6997" y="6954"/>
                </a:lnTo>
                <a:lnTo>
                  <a:pt x="7018" y="7018"/>
                </a:lnTo>
                <a:lnTo>
                  <a:pt x="7039" y="7104"/>
                </a:lnTo>
                <a:lnTo>
                  <a:pt x="7039" y="7211"/>
                </a:lnTo>
                <a:lnTo>
                  <a:pt x="7018" y="7317"/>
                </a:lnTo>
                <a:lnTo>
                  <a:pt x="6975" y="7531"/>
                </a:lnTo>
                <a:lnTo>
                  <a:pt x="6932" y="7724"/>
                </a:lnTo>
                <a:lnTo>
                  <a:pt x="6868" y="7874"/>
                </a:lnTo>
                <a:lnTo>
                  <a:pt x="6825" y="7959"/>
                </a:lnTo>
                <a:lnTo>
                  <a:pt x="6761" y="8002"/>
                </a:lnTo>
                <a:lnTo>
                  <a:pt x="6676" y="8066"/>
                </a:lnTo>
                <a:lnTo>
                  <a:pt x="6590" y="8109"/>
                </a:lnTo>
                <a:lnTo>
                  <a:pt x="6398" y="8152"/>
                </a:lnTo>
                <a:lnTo>
                  <a:pt x="6226" y="8173"/>
                </a:lnTo>
                <a:lnTo>
                  <a:pt x="6034" y="8152"/>
                </a:lnTo>
                <a:lnTo>
                  <a:pt x="5863" y="8131"/>
                </a:lnTo>
                <a:lnTo>
                  <a:pt x="5777" y="8131"/>
                </a:lnTo>
                <a:lnTo>
                  <a:pt x="5692" y="8109"/>
                </a:lnTo>
                <a:lnTo>
                  <a:pt x="5692" y="8045"/>
                </a:lnTo>
                <a:lnTo>
                  <a:pt x="5670" y="8024"/>
                </a:lnTo>
                <a:lnTo>
                  <a:pt x="5627" y="8002"/>
                </a:lnTo>
                <a:lnTo>
                  <a:pt x="5606" y="7981"/>
                </a:lnTo>
                <a:lnTo>
                  <a:pt x="5520" y="8002"/>
                </a:lnTo>
                <a:lnTo>
                  <a:pt x="5478" y="8045"/>
                </a:lnTo>
                <a:lnTo>
                  <a:pt x="5435" y="8088"/>
                </a:lnTo>
                <a:lnTo>
                  <a:pt x="5413" y="8131"/>
                </a:lnTo>
                <a:lnTo>
                  <a:pt x="5349" y="8152"/>
                </a:lnTo>
                <a:lnTo>
                  <a:pt x="5178" y="8152"/>
                </a:lnTo>
                <a:lnTo>
                  <a:pt x="5071" y="8131"/>
                </a:lnTo>
                <a:lnTo>
                  <a:pt x="4985" y="8131"/>
                </a:lnTo>
                <a:lnTo>
                  <a:pt x="5007" y="8066"/>
                </a:lnTo>
                <a:lnTo>
                  <a:pt x="5028" y="7981"/>
                </a:lnTo>
                <a:lnTo>
                  <a:pt x="5092" y="7810"/>
                </a:lnTo>
                <a:lnTo>
                  <a:pt x="5092" y="7745"/>
                </a:lnTo>
                <a:lnTo>
                  <a:pt x="5071" y="7703"/>
                </a:lnTo>
                <a:lnTo>
                  <a:pt x="5007" y="7681"/>
                </a:lnTo>
                <a:lnTo>
                  <a:pt x="4878" y="7724"/>
                </a:lnTo>
                <a:lnTo>
                  <a:pt x="4814" y="7767"/>
                </a:lnTo>
                <a:lnTo>
                  <a:pt x="4750" y="7831"/>
                </a:lnTo>
                <a:lnTo>
                  <a:pt x="4707" y="7895"/>
                </a:lnTo>
                <a:lnTo>
                  <a:pt x="4643" y="7938"/>
                </a:lnTo>
                <a:lnTo>
                  <a:pt x="4558" y="7959"/>
                </a:lnTo>
                <a:lnTo>
                  <a:pt x="4451" y="7981"/>
                </a:lnTo>
                <a:lnTo>
                  <a:pt x="4237" y="7981"/>
                </a:lnTo>
                <a:lnTo>
                  <a:pt x="4237" y="7831"/>
                </a:lnTo>
                <a:lnTo>
                  <a:pt x="4237" y="7703"/>
                </a:lnTo>
                <a:lnTo>
                  <a:pt x="4215" y="7681"/>
                </a:lnTo>
                <a:lnTo>
                  <a:pt x="4172" y="7660"/>
                </a:lnTo>
                <a:lnTo>
                  <a:pt x="4108" y="7681"/>
                </a:lnTo>
                <a:lnTo>
                  <a:pt x="4023" y="7724"/>
                </a:lnTo>
                <a:lnTo>
                  <a:pt x="3937" y="7767"/>
                </a:lnTo>
                <a:lnTo>
                  <a:pt x="3873" y="7852"/>
                </a:lnTo>
                <a:lnTo>
                  <a:pt x="3809" y="7917"/>
                </a:lnTo>
                <a:lnTo>
                  <a:pt x="3723" y="7981"/>
                </a:lnTo>
                <a:lnTo>
                  <a:pt x="3745" y="7788"/>
                </a:lnTo>
                <a:lnTo>
                  <a:pt x="3745" y="7638"/>
                </a:lnTo>
                <a:lnTo>
                  <a:pt x="3745" y="7574"/>
                </a:lnTo>
                <a:lnTo>
                  <a:pt x="3702" y="7553"/>
                </a:lnTo>
                <a:lnTo>
                  <a:pt x="3638" y="7596"/>
                </a:lnTo>
                <a:lnTo>
                  <a:pt x="3552" y="7660"/>
                </a:lnTo>
                <a:lnTo>
                  <a:pt x="3466" y="7767"/>
                </a:lnTo>
                <a:lnTo>
                  <a:pt x="3424" y="7831"/>
                </a:lnTo>
                <a:lnTo>
                  <a:pt x="3359" y="7852"/>
                </a:lnTo>
                <a:lnTo>
                  <a:pt x="3252" y="7810"/>
                </a:lnTo>
                <a:lnTo>
                  <a:pt x="3188" y="7767"/>
                </a:lnTo>
                <a:lnTo>
                  <a:pt x="3145" y="7745"/>
                </a:lnTo>
                <a:lnTo>
                  <a:pt x="3167" y="7681"/>
                </a:lnTo>
                <a:lnTo>
                  <a:pt x="3210" y="7617"/>
                </a:lnTo>
                <a:lnTo>
                  <a:pt x="3295" y="7510"/>
                </a:lnTo>
                <a:lnTo>
                  <a:pt x="3402" y="7339"/>
                </a:lnTo>
                <a:lnTo>
                  <a:pt x="3531" y="7104"/>
                </a:lnTo>
                <a:lnTo>
                  <a:pt x="3573" y="6997"/>
                </a:lnTo>
                <a:lnTo>
                  <a:pt x="3595" y="6890"/>
                </a:lnTo>
                <a:lnTo>
                  <a:pt x="3573" y="6847"/>
                </a:lnTo>
                <a:lnTo>
                  <a:pt x="3552" y="6825"/>
                </a:lnTo>
                <a:lnTo>
                  <a:pt x="3509" y="6804"/>
                </a:lnTo>
                <a:lnTo>
                  <a:pt x="3466" y="6804"/>
                </a:lnTo>
                <a:lnTo>
                  <a:pt x="3359" y="6825"/>
                </a:lnTo>
                <a:lnTo>
                  <a:pt x="3274" y="6890"/>
                </a:lnTo>
                <a:lnTo>
                  <a:pt x="3210" y="6975"/>
                </a:lnTo>
                <a:lnTo>
                  <a:pt x="3124" y="7061"/>
                </a:lnTo>
                <a:lnTo>
                  <a:pt x="2996" y="7232"/>
                </a:lnTo>
                <a:lnTo>
                  <a:pt x="2931" y="7296"/>
                </a:lnTo>
                <a:lnTo>
                  <a:pt x="2846" y="7339"/>
                </a:lnTo>
                <a:lnTo>
                  <a:pt x="2846" y="7275"/>
                </a:lnTo>
                <a:lnTo>
                  <a:pt x="2846" y="7189"/>
                </a:lnTo>
                <a:lnTo>
                  <a:pt x="2910" y="7061"/>
                </a:lnTo>
                <a:lnTo>
                  <a:pt x="3060" y="6804"/>
                </a:lnTo>
                <a:lnTo>
                  <a:pt x="3210" y="6569"/>
                </a:lnTo>
                <a:lnTo>
                  <a:pt x="3274" y="6440"/>
                </a:lnTo>
                <a:lnTo>
                  <a:pt x="3274" y="6376"/>
                </a:lnTo>
                <a:lnTo>
                  <a:pt x="3274" y="6333"/>
                </a:lnTo>
                <a:lnTo>
                  <a:pt x="3231" y="6290"/>
                </a:lnTo>
                <a:lnTo>
                  <a:pt x="3188" y="6269"/>
                </a:lnTo>
                <a:lnTo>
                  <a:pt x="3145" y="6269"/>
                </a:lnTo>
                <a:lnTo>
                  <a:pt x="3103" y="6290"/>
                </a:lnTo>
                <a:lnTo>
                  <a:pt x="2996" y="6376"/>
                </a:lnTo>
                <a:lnTo>
                  <a:pt x="2910" y="6483"/>
                </a:lnTo>
                <a:lnTo>
                  <a:pt x="2718" y="6718"/>
                </a:lnTo>
                <a:lnTo>
                  <a:pt x="2632" y="6804"/>
                </a:lnTo>
                <a:lnTo>
                  <a:pt x="2568" y="6847"/>
                </a:lnTo>
                <a:lnTo>
                  <a:pt x="2546" y="6611"/>
                </a:lnTo>
                <a:lnTo>
                  <a:pt x="2546" y="6483"/>
                </a:lnTo>
                <a:lnTo>
                  <a:pt x="2568" y="6355"/>
                </a:lnTo>
                <a:lnTo>
                  <a:pt x="2611" y="6248"/>
                </a:lnTo>
                <a:lnTo>
                  <a:pt x="2675" y="6141"/>
                </a:lnTo>
                <a:lnTo>
                  <a:pt x="2803" y="5927"/>
                </a:lnTo>
                <a:lnTo>
                  <a:pt x="3017" y="5627"/>
                </a:lnTo>
                <a:lnTo>
                  <a:pt x="3103" y="5456"/>
                </a:lnTo>
                <a:lnTo>
                  <a:pt x="3145" y="5370"/>
                </a:lnTo>
                <a:lnTo>
                  <a:pt x="3145" y="5285"/>
                </a:lnTo>
                <a:lnTo>
                  <a:pt x="3017" y="5285"/>
                </a:lnTo>
                <a:lnTo>
                  <a:pt x="2931" y="5328"/>
                </a:lnTo>
                <a:lnTo>
                  <a:pt x="2846" y="5392"/>
                </a:lnTo>
                <a:lnTo>
                  <a:pt x="2696" y="5499"/>
                </a:lnTo>
                <a:lnTo>
                  <a:pt x="2632" y="5542"/>
                </a:lnTo>
                <a:lnTo>
                  <a:pt x="2568" y="5563"/>
                </a:lnTo>
                <a:lnTo>
                  <a:pt x="2589" y="5456"/>
                </a:lnTo>
                <a:lnTo>
                  <a:pt x="2589" y="5349"/>
                </a:lnTo>
                <a:lnTo>
                  <a:pt x="2611" y="5242"/>
                </a:lnTo>
                <a:lnTo>
                  <a:pt x="2632" y="5135"/>
                </a:lnTo>
                <a:lnTo>
                  <a:pt x="2696" y="5050"/>
                </a:lnTo>
                <a:lnTo>
                  <a:pt x="2760" y="4943"/>
                </a:lnTo>
                <a:lnTo>
                  <a:pt x="2931" y="4750"/>
                </a:lnTo>
                <a:lnTo>
                  <a:pt x="2974" y="4729"/>
                </a:lnTo>
                <a:lnTo>
                  <a:pt x="3017" y="4686"/>
                </a:lnTo>
                <a:lnTo>
                  <a:pt x="3017" y="4664"/>
                </a:lnTo>
                <a:lnTo>
                  <a:pt x="3017" y="4643"/>
                </a:lnTo>
                <a:lnTo>
                  <a:pt x="2974" y="4579"/>
                </a:lnTo>
                <a:lnTo>
                  <a:pt x="2931" y="4557"/>
                </a:lnTo>
                <a:lnTo>
                  <a:pt x="2889" y="4557"/>
                </a:lnTo>
                <a:lnTo>
                  <a:pt x="2824" y="4600"/>
                </a:lnTo>
                <a:lnTo>
                  <a:pt x="2739" y="4643"/>
                </a:lnTo>
                <a:lnTo>
                  <a:pt x="2675" y="4686"/>
                </a:lnTo>
                <a:lnTo>
                  <a:pt x="2718" y="4301"/>
                </a:lnTo>
                <a:lnTo>
                  <a:pt x="2760" y="4108"/>
                </a:lnTo>
                <a:lnTo>
                  <a:pt x="2803" y="4023"/>
                </a:lnTo>
                <a:lnTo>
                  <a:pt x="2846" y="3958"/>
                </a:lnTo>
                <a:lnTo>
                  <a:pt x="2996" y="3830"/>
                </a:lnTo>
                <a:lnTo>
                  <a:pt x="3167" y="3723"/>
                </a:lnTo>
                <a:lnTo>
                  <a:pt x="3359" y="3637"/>
                </a:lnTo>
                <a:lnTo>
                  <a:pt x="3531" y="3530"/>
                </a:lnTo>
                <a:lnTo>
                  <a:pt x="3830" y="3295"/>
                </a:lnTo>
                <a:lnTo>
                  <a:pt x="4001" y="3167"/>
                </a:lnTo>
                <a:lnTo>
                  <a:pt x="4130" y="3038"/>
                </a:lnTo>
                <a:lnTo>
                  <a:pt x="4215" y="2910"/>
                </a:lnTo>
                <a:lnTo>
                  <a:pt x="4279" y="2782"/>
                </a:lnTo>
                <a:lnTo>
                  <a:pt x="4365" y="2696"/>
                </a:lnTo>
                <a:lnTo>
                  <a:pt x="4451" y="2632"/>
                </a:lnTo>
                <a:lnTo>
                  <a:pt x="4622" y="2503"/>
                </a:lnTo>
                <a:lnTo>
                  <a:pt x="5199" y="2054"/>
                </a:lnTo>
                <a:lnTo>
                  <a:pt x="5478" y="1797"/>
                </a:lnTo>
                <a:lnTo>
                  <a:pt x="5734" y="1541"/>
                </a:lnTo>
                <a:lnTo>
                  <a:pt x="5820" y="1498"/>
                </a:lnTo>
                <a:lnTo>
                  <a:pt x="5820" y="1434"/>
                </a:lnTo>
                <a:lnTo>
                  <a:pt x="5841" y="1391"/>
                </a:lnTo>
                <a:lnTo>
                  <a:pt x="5948" y="1262"/>
                </a:lnTo>
                <a:lnTo>
                  <a:pt x="6055" y="1134"/>
                </a:lnTo>
                <a:lnTo>
                  <a:pt x="6162" y="1027"/>
                </a:lnTo>
                <a:lnTo>
                  <a:pt x="6248" y="920"/>
                </a:lnTo>
                <a:lnTo>
                  <a:pt x="6312" y="792"/>
                </a:lnTo>
                <a:lnTo>
                  <a:pt x="6333" y="728"/>
                </a:lnTo>
                <a:lnTo>
                  <a:pt x="6355" y="663"/>
                </a:lnTo>
                <a:lnTo>
                  <a:pt x="6398" y="642"/>
                </a:lnTo>
                <a:lnTo>
                  <a:pt x="6440" y="642"/>
                </a:lnTo>
                <a:lnTo>
                  <a:pt x="6462" y="514"/>
                </a:lnTo>
                <a:lnTo>
                  <a:pt x="6462" y="471"/>
                </a:lnTo>
                <a:lnTo>
                  <a:pt x="6462" y="428"/>
                </a:lnTo>
                <a:lnTo>
                  <a:pt x="6462" y="385"/>
                </a:lnTo>
                <a:lnTo>
                  <a:pt x="6483" y="364"/>
                </a:lnTo>
                <a:close/>
                <a:moveTo>
                  <a:pt x="6505" y="0"/>
                </a:moveTo>
                <a:lnTo>
                  <a:pt x="6376" y="43"/>
                </a:lnTo>
                <a:lnTo>
                  <a:pt x="6269" y="86"/>
                </a:lnTo>
                <a:lnTo>
                  <a:pt x="6162" y="171"/>
                </a:lnTo>
                <a:lnTo>
                  <a:pt x="5799" y="471"/>
                </a:lnTo>
                <a:lnTo>
                  <a:pt x="5692" y="578"/>
                </a:lnTo>
                <a:lnTo>
                  <a:pt x="5627" y="685"/>
                </a:lnTo>
                <a:lnTo>
                  <a:pt x="5478" y="899"/>
                </a:lnTo>
                <a:lnTo>
                  <a:pt x="5285" y="1134"/>
                </a:lnTo>
                <a:lnTo>
                  <a:pt x="5071" y="1348"/>
                </a:lnTo>
                <a:lnTo>
                  <a:pt x="4622" y="1755"/>
                </a:lnTo>
                <a:lnTo>
                  <a:pt x="4386" y="1969"/>
                </a:lnTo>
                <a:lnTo>
                  <a:pt x="4151" y="2204"/>
                </a:lnTo>
                <a:lnTo>
                  <a:pt x="3680" y="2653"/>
                </a:lnTo>
                <a:lnTo>
                  <a:pt x="3445" y="2867"/>
                </a:lnTo>
                <a:lnTo>
                  <a:pt x="3188" y="3081"/>
                </a:lnTo>
                <a:lnTo>
                  <a:pt x="2931" y="3252"/>
                </a:lnTo>
                <a:lnTo>
                  <a:pt x="2653" y="3402"/>
                </a:lnTo>
                <a:lnTo>
                  <a:pt x="2632" y="3338"/>
                </a:lnTo>
                <a:lnTo>
                  <a:pt x="2611" y="3274"/>
                </a:lnTo>
                <a:lnTo>
                  <a:pt x="2546" y="3167"/>
                </a:lnTo>
                <a:lnTo>
                  <a:pt x="2439" y="3081"/>
                </a:lnTo>
                <a:lnTo>
                  <a:pt x="2311" y="3017"/>
                </a:lnTo>
                <a:lnTo>
                  <a:pt x="2161" y="2953"/>
                </a:lnTo>
                <a:lnTo>
                  <a:pt x="2011" y="2931"/>
                </a:lnTo>
                <a:lnTo>
                  <a:pt x="1755" y="2889"/>
                </a:lnTo>
                <a:lnTo>
                  <a:pt x="1455" y="2867"/>
                </a:lnTo>
                <a:lnTo>
                  <a:pt x="984" y="2867"/>
                </a:lnTo>
                <a:lnTo>
                  <a:pt x="835" y="2910"/>
                </a:lnTo>
                <a:lnTo>
                  <a:pt x="685" y="2953"/>
                </a:lnTo>
                <a:lnTo>
                  <a:pt x="578" y="2996"/>
                </a:lnTo>
                <a:lnTo>
                  <a:pt x="450" y="3103"/>
                </a:lnTo>
                <a:lnTo>
                  <a:pt x="364" y="3210"/>
                </a:lnTo>
                <a:lnTo>
                  <a:pt x="300" y="3338"/>
                </a:lnTo>
                <a:lnTo>
                  <a:pt x="236" y="3466"/>
                </a:lnTo>
                <a:lnTo>
                  <a:pt x="171" y="3766"/>
                </a:lnTo>
                <a:lnTo>
                  <a:pt x="150" y="4065"/>
                </a:lnTo>
                <a:lnTo>
                  <a:pt x="64" y="4814"/>
                </a:lnTo>
                <a:lnTo>
                  <a:pt x="43" y="5199"/>
                </a:lnTo>
                <a:lnTo>
                  <a:pt x="22" y="5584"/>
                </a:lnTo>
                <a:lnTo>
                  <a:pt x="22" y="7189"/>
                </a:lnTo>
                <a:lnTo>
                  <a:pt x="0" y="7489"/>
                </a:lnTo>
                <a:lnTo>
                  <a:pt x="0" y="7831"/>
                </a:lnTo>
                <a:lnTo>
                  <a:pt x="22" y="8002"/>
                </a:lnTo>
                <a:lnTo>
                  <a:pt x="43" y="8152"/>
                </a:lnTo>
                <a:lnTo>
                  <a:pt x="129" y="8302"/>
                </a:lnTo>
                <a:lnTo>
                  <a:pt x="214" y="8409"/>
                </a:lnTo>
                <a:lnTo>
                  <a:pt x="278" y="8451"/>
                </a:lnTo>
                <a:lnTo>
                  <a:pt x="343" y="8473"/>
                </a:lnTo>
                <a:lnTo>
                  <a:pt x="514" y="8516"/>
                </a:lnTo>
                <a:lnTo>
                  <a:pt x="835" y="8580"/>
                </a:lnTo>
                <a:lnTo>
                  <a:pt x="1156" y="8644"/>
                </a:lnTo>
                <a:lnTo>
                  <a:pt x="1477" y="8665"/>
                </a:lnTo>
                <a:lnTo>
                  <a:pt x="1669" y="8665"/>
                </a:lnTo>
                <a:lnTo>
                  <a:pt x="1840" y="8644"/>
                </a:lnTo>
                <a:lnTo>
                  <a:pt x="2011" y="8623"/>
                </a:lnTo>
                <a:lnTo>
                  <a:pt x="2183" y="8580"/>
                </a:lnTo>
                <a:lnTo>
                  <a:pt x="2290" y="8537"/>
                </a:lnTo>
                <a:lnTo>
                  <a:pt x="2375" y="8494"/>
                </a:lnTo>
                <a:lnTo>
                  <a:pt x="2568" y="8387"/>
                </a:lnTo>
                <a:lnTo>
                  <a:pt x="2611" y="8494"/>
                </a:lnTo>
                <a:lnTo>
                  <a:pt x="2653" y="8537"/>
                </a:lnTo>
                <a:lnTo>
                  <a:pt x="2718" y="8580"/>
                </a:lnTo>
                <a:lnTo>
                  <a:pt x="2782" y="8623"/>
                </a:lnTo>
                <a:lnTo>
                  <a:pt x="2803" y="8601"/>
                </a:lnTo>
                <a:lnTo>
                  <a:pt x="2824" y="8580"/>
                </a:lnTo>
                <a:lnTo>
                  <a:pt x="2889" y="8580"/>
                </a:lnTo>
                <a:lnTo>
                  <a:pt x="3081" y="8665"/>
                </a:lnTo>
                <a:lnTo>
                  <a:pt x="3274" y="8730"/>
                </a:lnTo>
                <a:lnTo>
                  <a:pt x="3616" y="8794"/>
                </a:lnTo>
                <a:lnTo>
                  <a:pt x="3980" y="8837"/>
                </a:lnTo>
                <a:lnTo>
                  <a:pt x="4665" y="8879"/>
                </a:lnTo>
                <a:lnTo>
                  <a:pt x="5007" y="8901"/>
                </a:lnTo>
                <a:lnTo>
                  <a:pt x="5328" y="8922"/>
                </a:lnTo>
                <a:lnTo>
                  <a:pt x="5670" y="8901"/>
                </a:lnTo>
                <a:lnTo>
                  <a:pt x="5991" y="8858"/>
                </a:lnTo>
                <a:lnTo>
                  <a:pt x="6312" y="8815"/>
                </a:lnTo>
                <a:lnTo>
                  <a:pt x="6654" y="8730"/>
                </a:lnTo>
                <a:lnTo>
                  <a:pt x="6804" y="8687"/>
                </a:lnTo>
                <a:lnTo>
                  <a:pt x="6954" y="8601"/>
                </a:lnTo>
                <a:lnTo>
                  <a:pt x="7104" y="8516"/>
                </a:lnTo>
                <a:lnTo>
                  <a:pt x="7211" y="8387"/>
                </a:lnTo>
                <a:lnTo>
                  <a:pt x="7296" y="8259"/>
                </a:lnTo>
                <a:lnTo>
                  <a:pt x="7360" y="8131"/>
                </a:lnTo>
                <a:lnTo>
                  <a:pt x="7425" y="8002"/>
                </a:lnTo>
                <a:lnTo>
                  <a:pt x="7446" y="7874"/>
                </a:lnTo>
                <a:lnTo>
                  <a:pt x="7489" y="7596"/>
                </a:lnTo>
                <a:lnTo>
                  <a:pt x="7489" y="7296"/>
                </a:lnTo>
                <a:lnTo>
                  <a:pt x="7489" y="7082"/>
                </a:lnTo>
                <a:lnTo>
                  <a:pt x="7532" y="6954"/>
                </a:lnTo>
                <a:lnTo>
                  <a:pt x="7617" y="6868"/>
                </a:lnTo>
                <a:lnTo>
                  <a:pt x="7767" y="6740"/>
                </a:lnTo>
                <a:lnTo>
                  <a:pt x="7874" y="6633"/>
                </a:lnTo>
                <a:lnTo>
                  <a:pt x="7959" y="6526"/>
                </a:lnTo>
                <a:lnTo>
                  <a:pt x="8024" y="6397"/>
                </a:lnTo>
                <a:lnTo>
                  <a:pt x="8088" y="6248"/>
                </a:lnTo>
                <a:lnTo>
                  <a:pt x="8152" y="5884"/>
                </a:lnTo>
                <a:lnTo>
                  <a:pt x="8195" y="5520"/>
                </a:lnTo>
                <a:lnTo>
                  <a:pt x="8216" y="5328"/>
                </a:lnTo>
                <a:lnTo>
                  <a:pt x="8259" y="5199"/>
                </a:lnTo>
                <a:lnTo>
                  <a:pt x="8323" y="5071"/>
                </a:lnTo>
                <a:lnTo>
                  <a:pt x="8409" y="4921"/>
                </a:lnTo>
                <a:lnTo>
                  <a:pt x="8494" y="4793"/>
                </a:lnTo>
                <a:lnTo>
                  <a:pt x="8559" y="4643"/>
                </a:lnTo>
                <a:lnTo>
                  <a:pt x="8601" y="4472"/>
                </a:lnTo>
                <a:lnTo>
                  <a:pt x="8623" y="4322"/>
                </a:lnTo>
                <a:lnTo>
                  <a:pt x="8644" y="4151"/>
                </a:lnTo>
                <a:lnTo>
                  <a:pt x="8623" y="3980"/>
                </a:lnTo>
                <a:lnTo>
                  <a:pt x="8601" y="3809"/>
                </a:lnTo>
                <a:lnTo>
                  <a:pt x="8559" y="3659"/>
                </a:lnTo>
                <a:lnTo>
                  <a:pt x="8473" y="3530"/>
                </a:lnTo>
                <a:lnTo>
                  <a:pt x="8387" y="3423"/>
                </a:lnTo>
                <a:lnTo>
                  <a:pt x="8259" y="3338"/>
                </a:lnTo>
                <a:lnTo>
                  <a:pt x="8152" y="3252"/>
                </a:lnTo>
                <a:lnTo>
                  <a:pt x="8024" y="3188"/>
                </a:lnTo>
                <a:lnTo>
                  <a:pt x="7895" y="3124"/>
                </a:lnTo>
                <a:lnTo>
                  <a:pt x="7617" y="3038"/>
                </a:lnTo>
                <a:lnTo>
                  <a:pt x="7318" y="2996"/>
                </a:lnTo>
                <a:lnTo>
                  <a:pt x="7018" y="2974"/>
                </a:lnTo>
                <a:lnTo>
                  <a:pt x="6419" y="2974"/>
                </a:lnTo>
                <a:lnTo>
                  <a:pt x="6547" y="2782"/>
                </a:lnTo>
                <a:lnTo>
                  <a:pt x="6676" y="2589"/>
                </a:lnTo>
                <a:lnTo>
                  <a:pt x="6740" y="2482"/>
                </a:lnTo>
                <a:lnTo>
                  <a:pt x="6761" y="2396"/>
                </a:lnTo>
                <a:lnTo>
                  <a:pt x="6804" y="2289"/>
                </a:lnTo>
                <a:lnTo>
                  <a:pt x="6847" y="2183"/>
                </a:lnTo>
                <a:lnTo>
                  <a:pt x="6954" y="1990"/>
                </a:lnTo>
                <a:lnTo>
                  <a:pt x="7104" y="1797"/>
                </a:lnTo>
                <a:lnTo>
                  <a:pt x="7146" y="1648"/>
                </a:lnTo>
                <a:lnTo>
                  <a:pt x="7189" y="1519"/>
                </a:lnTo>
                <a:lnTo>
                  <a:pt x="7189" y="1241"/>
                </a:lnTo>
                <a:lnTo>
                  <a:pt x="7211" y="963"/>
                </a:lnTo>
                <a:lnTo>
                  <a:pt x="7211" y="706"/>
                </a:lnTo>
                <a:lnTo>
                  <a:pt x="7189" y="578"/>
                </a:lnTo>
                <a:lnTo>
                  <a:pt x="7168" y="449"/>
                </a:lnTo>
                <a:lnTo>
                  <a:pt x="7104" y="342"/>
                </a:lnTo>
                <a:lnTo>
                  <a:pt x="7039" y="236"/>
                </a:lnTo>
                <a:lnTo>
                  <a:pt x="6932" y="150"/>
                </a:lnTo>
                <a:lnTo>
                  <a:pt x="6825" y="64"/>
                </a:lnTo>
                <a:lnTo>
                  <a:pt x="6719" y="22"/>
                </a:lnTo>
                <a:lnTo>
                  <a:pt x="6612" y="0"/>
                </a:lnTo>
                <a:close/>
              </a:path>
            </a:pathLst>
          </a:custGeom>
          <a:solidFill>
            <a:schemeClr val="lt1"/>
          </a:solidFill>
          <a:ln cap="flat" cmpd="sng" w="381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6" name="Shape 836"/>
        <p:cNvGrpSpPr/>
        <p:nvPr/>
      </p:nvGrpSpPr>
      <p:grpSpPr>
        <a:xfrm>
          <a:off x="0" y="0"/>
          <a:ext cx="0" cy="0"/>
          <a:chOff x="0" y="0"/>
          <a:chExt cx="0" cy="0"/>
        </a:xfrm>
      </p:grpSpPr>
      <p:sp>
        <p:nvSpPr>
          <p:cNvPr id="837" name="Google Shape;837;p190"/>
          <p:cNvSpPr/>
          <p:nvPr/>
        </p:nvSpPr>
        <p:spPr>
          <a:xfrm>
            <a:off x="4572125" y="1182225"/>
            <a:ext cx="4260300" cy="2884200"/>
          </a:xfrm>
          <a:prstGeom prst="rect">
            <a:avLst/>
          </a:prstGeom>
          <a:noFill/>
          <a:ln cap="flat" cmpd="sng" w="9525">
            <a:solidFill>
              <a:srgbClr val="CCCCC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200"/>
          </a:p>
        </p:txBody>
      </p:sp>
      <p:sp>
        <p:nvSpPr>
          <p:cNvPr id="838" name="Google Shape;838;p190"/>
          <p:cNvSpPr/>
          <p:nvPr/>
        </p:nvSpPr>
        <p:spPr>
          <a:xfrm>
            <a:off x="311550" y="1182225"/>
            <a:ext cx="4260300" cy="2884200"/>
          </a:xfrm>
          <a:prstGeom prst="rect">
            <a:avLst/>
          </a:prstGeom>
          <a:noFill/>
          <a:ln cap="flat" cmpd="sng" w="9525">
            <a:solidFill>
              <a:srgbClr val="CCCCC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sz="1200"/>
              <a:t> </a:t>
            </a:r>
            <a:endParaRPr sz="1200"/>
          </a:p>
        </p:txBody>
      </p:sp>
      <p:sp>
        <p:nvSpPr>
          <p:cNvPr id="839" name="Google Shape;839;p190"/>
          <p:cNvSpPr txBox="1"/>
          <p:nvPr>
            <p:ph idx="1" type="body"/>
          </p:nvPr>
        </p:nvSpPr>
        <p:spPr>
          <a:xfrm>
            <a:off x="311700" y="568100"/>
            <a:ext cx="4260300" cy="629400"/>
          </a:xfrm>
          <a:prstGeom prst="rect">
            <a:avLst/>
          </a:prstGeom>
          <a:solidFill>
            <a:srgbClr val="E4002C"/>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rmAutofit/>
          </a:bodyPr>
          <a:lstStyle/>
          <a:p>
            <a:pPr indent="0" lvl="0" marL="0" rtl="0" algn="ctr">
              <a:spcBef>
                <a:spcPts val="0"/>
              </a:spcBef>
              <a:spcAft>
                <a:spcPts val="1200"/>
              </a:spcAft>
              <a:buNone/>
            </a:pPr>
            <a:r>
              <a:rPr lang="en" sz="2300">
                <a:solidFill>
                  <a:schemeClr val="lt1"/>
                </a:solidFill>
                <a:latin typeface="IBM Plex Sans Medium"/>
                <a:ea typeface="IBM Plex Sans Medium"/>
                <a:cs typeface="IBM Plex Sans Medium"/>
                <a:sym typeface="IBM Plex Sans Medium"/>
              </a:rPr>
              <a:t>Major concerns (issues) </a:t>
            </a:r>
            <a:r>
              <a:rPr lang="en">
                <a:solidFill>
                  <a:schemeClr val="lt1"/>
                </a:solidFill>
                <a:latin typeface="Open Sans Light"/>
                <a:ea typeface="Open Sans Light"/>
                <a:cs typeface="Open Sans Light"/>
                <a:sym typeface="Open Sans Light"/>
              </a:rPr>
              <a:t> </a:t>
            </a:r>
            <a:endParaRPr>
              <a:solidFill>
                <a:schemeClr val="lt1"/>
              </a:solidFill>
              <a:latin typeface="Open Sans Light"/>
              <a:ea typeface="Open Sans Light"/>
              <a:cs typeface="Open Sans Light"/>
              <a:sym typeface="Open Sans Light"/>
            </a:endParaRPr>
          </a:p>
        </p:txBody>
      </p:sp>
      <p:sp>
        <p:nvSpPr>
          <p:cNvPr id="840" name="Google Shape;840;p190"/>
          <p:cNvSpPr txBox="1"/>
          <p:nvPr>
            <p:ph idx="1" type="body"/>
          </p:nvPr>
        </p:nvSpPr>
        <p:spPr>
          <a:xfrm>
            <a:off x="4572125" y="568100"/>
            <a:ext cx="4260300" cy="629400"/>
          </a:xfrm>
          <a:prstGeom prst="rect">
            <a:avLst/>
          </a:prstGeom>
          <a:solidFill>
            <a:srgbClr val="E4002C"/>
          </a:solidFill>
          <a:ln cap="flat" cmpd="sng" w="9525">
            <a:solidFill>
              <a:schemeClr val="accent1"/>
            </a:solidFill>
            <a:prstDash val="solid"/>
            <a:round/>
            <a:headEnd len="sm" w="sm" type="none"/>
            <a:tailEnd len="sm" w="sm" type="none"/>
          </a:ln>
        </p:spPr>
        <p:txBody>
          <a:bodyPr anchorCtr="0" anchor="t" bIns="91425" lIns="91425" spcFirstLastPara="1" rIns="91425" wrap="square" tIns="91425">
            <a:normAutofit/>
          </a:bodyPr>
          <a:lstStyle/>
          <a:p>
            <a:pPr indent="0" lvl="0" marL="0" rtl="0" algn="ctr">
              <a:spcBef>
                <a:spcPts val="0"/>
              </a:spcBef>
              <a:spcAft>
                <a:spcPts val="1200"/>
              </a:spcAft>
              <a:buNone/>
            </a:pPr>
            <a:r>
              <a:rPr lang="en" sz="2400">
                <a:solidFill>
                  <a:schemeClr val="lt1"/>
                </a:solidFill>
                <a:latin typeface="IBM Plex Sans Medium"/>
                <a:ea typeface="IBM Plex Sans Medium"/>
                <a:cs typeface="IBM Plex Sans Medium"/>
                <a:sym typeface="IBM Plex Sans Medium"/>
              </a:rPr>
              <a:t>Minor concerns (issues) </a:t>
            </a:r>
            <a:r>
              <a:rPr lang="en">
                <a:solidFill>
                  <a:schemeClr val="lt1"/>
                </a:solidFill>
                <a:latin typeface="IBM Plex Sans Light"/>
                <a:ea typeface="IBM Plex Sans Light"/>
                <a:cs typeface="IBM Plex Sans Light"/>
                <a:sym typeface="IBM Plex Sans Light"/>
              </a:rPr>
              <a:t> </a:t>
            </a:r>
            <a:endParaRPr>
              <a:solidFill>
                <a:schemeClr val="lt1"/>
              </a:solidFill>
              <a:latin typeface="IBM Plex Sans Light"/>
              <a:ea typeface="IBM Plex Sans Light"/>
              <a:cs typeface="IBM Plex Sans Light"/>
              <a:sym typeface="IBM Plex Sans Light"/>
            </a:endParaRPr>
          </a:p>
        </p:txBody>
      </p:sp>
      <p:sp>
        <p:nvSpPr>
          <p:cNvPr id="841" name="Google Shape;841;p190"/>
          <p:cNvSpPr txBox="1"/>
          <p:nvPr/>
        </p:nvSpPr>
        <p:spPr>
          <a:xfrm>
            <a:off x="311575" y="1197500"/>
            <a:ext cx="4260300" cy="22089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t/>
            </a:r>
            <a:endParaRPr sz="1800">
              <a:solidFill>
                <a:schemeClr val="dk1"/>
              </a:solidFill>
              <a:latin typeface="Open Sans Light"/>
              <a:ea typeface="Open Sans Light"/>
              <a:cs typeface="Open Sans Light"/>
              <a:sym typeface="Open Sans Light"/>
            </a:endParaRPr>
          </a:p>
          <a:p>
            <a:pPr indent="0" lvl="0" marL="0" rtl="0" algn="ctr">
              <a:lnSpc>
                <a:spcPct val="115000"/>
              </a:lnSpc>
              <a:spcBef>
                <a:spcPts val="1200"/>
              </a:spcBef>
              <a:spcAft>
                <a:spcPts val="1200"/>
              </a:spcAft>
              <a:buNone/>
            </a:pPr>
            <a:r>
              <a:rPr lang="en" sz="1800">
                <a:solidFill>
                  <a:schemeClr val="dk1"/>
                </a:solidFill>
                <a:latin typeface="IBM Plex Sans"/>
                <a:ea typeface="IBM Plex Sans"/>
                <a:cs typeface="IBM Plex Sans"/>
                <a:sym typeface="IBM Plex Sans"/>
              </a:rPr>
              <a:t>Points </a:t>
            </a:r>
            <a:r>
              <a:rPr lang="en" sz="1800">
                <a:solidFill>
                  <a:schemeClr val="dk1"/>
                </a:solidFill>
                <a:latin typeface="IBM Plex Sans"/>
                <a:ea typeface="IBM Plex Sans"/>
                <a:cs typeface="IBM Plex Sans"/>
                <a:sym typeface="IBM Plex Sans"/>
              </a:rPr>
              <a:t>the authors need to address before the manuscript is recommended for journal publication. Concerns that if left unaddressed could compromise the interpretation of the study. </a:t>
            </a:r>
            <a:endParaRPr sz="1800">
              <a:solidFill>
                <a:schemeClr val="dk1"/>
              </a:solidFill>
              <a:latin typeface="IBM Plex Sans"/>
              <a:ea typeface="IBM Plex Sans"/>
              <a:cs typeface="IBM Plex Sans"/>
              <a:sym typeface="IBM Plex Sans"/>
            </a:endParaRPr>
          </a:p>
        </p:txBody>
      </p:sp>
      <p:sp>
        <p:nvSpPr>
          <p:cNvPr id="842" name="Google Shape;842;p190"/>
          <p:cNvSpPr txBox="1"/>
          <p:nvPr/>
        </p:nvSpPr>
        <p:spPr>
          <a:xfrm>
            <a:off x="4572000" y="1197500"/>
            <a:ext cx="4260300" cy="23505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t/>
            </a:r>
            <a:endParaRPr sz="800">
              <a:solidFill>
                <a:schemeClr val="dk1"/>
              </a:solidFill>
              <a:latin typeface="Open Sans Light"/>
              <a:ea typeface="Open Sans Light"/>
              <a:cs typeface="Open Sans Light"/>
              <a:sym typeface="Open Sans Light"/>
            </a:endParaRPr>
          </a:p>
          <a:p>
            <a:pPr indent="0" lvl="0" marL="0" rtl="0" algn="ctr">
              <a:lnSpc>
                <a:spcPct val="115000"/>
              </a:lnSpc>
              <a:spcBef>
                <a:spcPts val="1200"/>
              </a:spcBef>
              <a:spcAft>
                <a:spcPts val="1200"/>
              </a:spcAft>
              <a:buNone/>
            </a:pPr>
            <a:r>
              <a:rPr lang="en" sz="1800">
                <a:solidFill>
                  <a:schemeClr val="dk1"/>
                </a:solidFill>
                <a:latin typeface="IBM Plex Sans"/>
                <a:ea typeface="IBM Plex Sans"/>
                <a:cs typeface="IBM Plex Sans"/>
                <a:sym typeface="IBM Plex Sans"/>
              </a:rPr>
              <a:t>Concerns that the authors should consider addressing to improve readability and general comprehension of the manuscript. Concerns that if left unaddressed would not affect the interpretation of the study.</a:t>
            </a:r>
            <a:endParaRPr sz="1800">
              <a:solidFill>
                <a:schemeClr val="dk1"/>
              </a:solidFill>
              <a:latin typeface="IBM Plex Sans"/>
              <a:ea typeface="IBM Plex Sans"/>
              <a:cs typeface="IBM Plex Sans"/>
              <a:sym typeface="IBM Plex Sans"/>
            </a:endParaRPr>
          </a:p>
        </p:txBody>
      </p:sp>
      <p:sp>
        <p:nvSpPr>
          <p:cNvPr id="843" name="Google Shape;843;p190"/>
          <p:cNvSpPr txBox="1"/>
          <p:nvPr/>
        </p:nvSpPr>
        <p:spPr>
          <a:xfrm>
            <a:off x="4157400" y="473354"/>
            <a:ext cx="829200" cy="815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4100">
                <a:solidFill>
                  <a:schemeClr val="lt1"/>
                </a:solidFill>
                <a:latin typeface="Amatic SC"/>
                <a:ea typeface="Amatic SC"/>
                <a:cs typeface="Amatic SC"/>
                <a:sym typeface="Amatic SC"/>
              </a:rPr>
              <a:t>VS</a:t>
            </a:r>
            <a:endParaRPr b="1" sz="4100">
              <a:solidFill>
                <a:schemeClr val="lt1"/>
              </a:solidFill>
              <a:latin typeface="Amatic SC"/>
              <a:ea typeface="Amatic SC"/>
              <a:cs typeface="Amatic SC"/>
              <a:sym typeface="Amatic SC"/>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41"/>
                                        </p:tgtEl>
                                        <p:attrNameLst>
                                          <p:attrName>style.visibility</p:attrName>
                                        </p:attrNameLst>
                                      </p:cBhvr>
                                      <p:to>
                                        <p:strVal val="visible"/>
                                      </p:to>
                                    </p:set>
                                    <p:animEffect filter="fade" transition="in">
                                      <p:cBhvr>
                                        <p:cTn dur="1000"/>
                                        <p:tgtEl>
                                          <p:spTgt spid="84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42"/>
                                        </p:tgtEl>
                                        <p:attrNameLst>
                                          <p:attrName>style.visibility</p:attrName>
                                        </p:attrNameLst>
                                      </p:cBhvr>
                                      <p:to>
                                        <p:strVal val="visible"/>
                                      </p:to>
                                    </p:set>
                                    <p:animEffect filter="fade" transition="in">
                                      <p:cBhvr>
                                        <p:cTn dur="1000"/>
                                        <p:tgtEl>
                                          <p:spTgt spid="84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7" name="Shape 847"/>
        <p:cNvGrpSpPr/>
        <p:nvPr/>
      </p:nvGrpSpPr>
      <p:grpSpPr>
        <a:xfrm>
          <a:off x="0" y="0"/>
          <a:ext cx="0" cy="0"/>
          <a:chOff x="0" y="0"/>
          <a:chExt cx="0" cy="0"/>
        </a:xfrm>
      </p:grpSpPr>
      <p:sp>
        <p:nvSpPr>
          <p:cNvPr id="848" name="Google Shape;848;p191"/>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lang="en" sz="2520">
                <a:latin typeface="IBM Plex Sans"/>
                <a:ea typeface="IBM Plex Sans"/>
                <a:cs typeface="IBM Plex Sans"/>
                <a:sym typeface="IBM Plex Sans"/>
              </a:rPr>
              <a:t>Examples of </a:t>
            </a:r>
            <a:r>
              <a:rPr lang="en" sz="2520">
                <a:solidFill>
                  <a:srgbClr val="E4002C"/>
                </a:solidFill>
              </a:rPr>
              <a:t>major</a:t>
            </a:r>
            <a:r>
              <a:rPr lang="en" sz="2520"/>
              <a:t> </a:t>
            </a:r>
            <a:r>
              <a:rPr lang="en" sz="2520">
                <a:latin typeface="IBM Plex Sans"/>
                <a:ea typeface="IBM Plex Sans"/>
                <a:cs typeface="IBM Plex Sans"/>
                <a:sym typeface="IBM Plex Sans"/>
              </a:rPr>
              <a:t>concerns</a:t>
            </a:r>
            <a:endParaRPr sz="2520">
              <a:latin typeface="IBM Plex Sans"/>
              <a:ea typeface="IBM Plex Sans"/>
              <a:cs typeface="IBM Plex Sans"/>
              <a:sym typeface="IBM Plex Sans"/>
            </a:endParaRPr>
          </a:p>
        </p:txBody>
      </p:sp>
      <p:sp>
        <p:nvSpPr>
          <p:cNvPr id="849" name="Google Shape;849;p191"/>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Clr>
                <a:srgbClr val="E4002C"/>
              </a:buClr>
              <a:buSzPts val="1800"/>
              <a:buFont typeface="IBM Plex Sans Light"/>
              <a:buChar char="๏"/>
            </a:pPr>
            <a:r>
              <a:rPr lang="en"/>
              <a:t>Unethical approach to research question, data collection and/or analysis</a:t>
            </a:r>
            <a:endParaRPr/>
          </a:p>
          <a:p>
            <a:pPr indent="-342900" lvl="0" marL="457200" rtl="0" algn="l">
              <a:spcBef>
                <a:spcPts val="1200"/>
              </a:spcBef>
              <a:spcAft>
                <a:spcPts val="0"/>
              </a:spcAft>
              <a:buClr>
                <a:srgbClr val="E4002C"/>
              </a:buClr>
              <a:buSzPts val="1800"/>
              <a:buChar char="๏"/>
            </a:pPr>
            <a:r>
              <a:rPr lang="en"/>
              <a:t>Conclusions that are not supported by the data</a:t>
            </a:r>
            <a:endParaRPr/>
          </a:p>
          <a:p>
            <a:pPr indent="-342900" lvl="0" marL="457200" rtl="0" algn="l">
              <a:spcBef>
                <a:spcPts val="1000"/>
              </a:spcBef>
              <a:spcAft>
                <a:spcPts val="0"/>
              </a:spcAft>
              <a:buClr>
                <a:srgbClr val="E4002C"/>
              </a:buClr>
              <a:buSzPts val="1800"/>
              <a:buChar char="๏"/>
            </a:pPr>
            <a:r>
              <a:rPr lang="en"/>
              <a:t>Contradictory conclusions</a:t>
            </a:r>
            <a:endParaRPr/>
          </a:p>
          <a:p>
            <a:pPr indent="-342900" lvl="0" marL="457200" rtl="0" algn="l">
              <a:spcBef>
                <a:spcPts val="1000"/>
              </a:spcBef>
              <a:spcAft>
                <a:spcPts val="0"/>
              </a:spcAft>
              <a:buClr>
                <a:srgbClr val="E4002C"/>
              </a:buClr>
              <a:buSzPts val="1800"/>
              <a:buChar char="๏"/>
            </a:pPr>
            <a:r>
              <a:rPr lang="en"/>
              <a:t>Not accounting for and/or not appropriate discussion of study limitations and major confounding variables that can affect the results </a:t>
            </a:r>
            <a:endParaRPr/>
          </a:p>
          <a:p>
            <a:pPr indent="-342900" lvl="0" marL="457200" rtl="0" algn="l">
              <a:spcBef>
                <a:spcPts val="1000"/>
              </a:spcBef>
              <a:spcAft>
                <a:spcPts val="1000"/>
              </a:spcAft>
              <a:buClr>
                <a:srgbClr val="E4002C"/>
              </a:buClr>
              <a:buSzPts val="1800"/>
              <a:buChar char="๏"/>
            </a:pPr>
            <a:r>
              <a:rPr lang="en"/>
              <a:t>Issues with experimental design, including insufficient sample size or data, improper controls, inappropriate methodology, and/or statistical analyses</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4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3" name="Shape 853"/>
        <p:cNvGrpSpPr/>
        <p:nvPr/>
      </p:nvGrpSpPr>
      <p:grpSpPr>
        <a:xfrm>
          <a:off x="0" y="0"/>
          <a:ext cx="0" cy="0"/>
          <a:chOff x="0" y="0"/>
          <a:chExt cx="0" cy="0"/>
        </a:xfrm>
      </p:grpSpPr>
      <p:sp>
        <p:nvSpPr>
          <p:cNvPr id="854" name="Google Shape;854;p192"/>
          <p:cNvSpPr txBox="1"/>
          <p:nvPr>
            <p:ph idx="1" type="body"/>
          </p:nvPr>
        </p:nvSpPr>
        <p:spPr>
          <a:xfrm>
            <a:off x="311700" y="1259700"/>
            <a:ext cx="8520600" cy="23718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Clr>
                <a:srgbClr val="E4002C"/>
              </a:buClr>
              <a:buSzPts val="1800"/>
              <a:buChar char="๏"/>
            </a:pPr>
            <a:r>
              <a:rPr lang="en"/>
              <a:t>Technical clarifications (</a:t>
            </a:r>
            <a:r>
              <a:rPr i="1" lang="en"/>
              <a:t>e.g.</a:t>
            </a:r>
            <a:r>
              <a:rPr lang="en"/>
              <a:t>, the authors should clarify how a reagent works)</a:t>
            </a:r>
            <a:endParaRPr/>
          </a:p>
          <a:p>
            <a:pPr indent="-342900" lvl="0" marL="457200" rtl="0" algn="l">
              <a:spcBef>
                <a:spcPts val="1000"/>
              </a:spcBef>
              <a:spcAft>
                <a:spcPts val="0"/>
              </a:spcAft>
              <a:buClr>
                <a:srgbClr val="E4002C"/>
              </a:buClr>
              <a:buSzPts val="1800"/>
              <a:buChar char="๏"/>
            </a:pPr>
            <a:r>
              <a:rPr lang="en"/>
              <a:t>Data presentation/visualization</a:t>
            </a:r>
            <a:endParaRPr/>
          </a:p>
          <a:p>
            <a:pPr indent="-342900" lvl="0" marL="457200" rtl="0" algn="l">
              <a:spcBef>
                <a:spcPts val="1000"/>
              </a:spcBef>
              <a:spcAft>
                <a:spcPts val="0"/>
              </a:spcAft>
              <a:buClr>
                <a:srgbClr val="E4002C"/>
              </a:buClr>
              <a:buSzPts val="1800"/>
              <a:buFont typeface="IBM Plex Sans Light"/>
              <a:buChar char="๏"/>
            </a:pPr>
            <a:r>
              <a:rPr lang="en"/>
              <a:t>Typos, spelling, grammar, and phrasing issues*</a:t>
            </a:r>
            <a:endParaRPr/>
          </a:p>
          <a:p>
            <a:pPr indent="-342900" lvl="0" marL="457200" rtl="0" algn="l">
              <a:spcBef>
                <a:spcPts val="1200"/>
              </a:spcBef>
              <a:spcAft>
                <a:spcPts val="1000"/>
              </a:spcAft>
              <a:buClr>
                <a:srgbClr val="E4002C"/>
              </a:buClr>
              <a:buSzPts val="1800"/>
              <a:buChar char="๏"/>
            </a:pPr>
            <a:r>
              <a:rPr lang="en"/>
              <a:t>Missing/wrong references/citations</a:t>
            </a:r>
            <a:endParaRPr/>
          </a:p>
        </p:txBody>
      </p:sp>
      <p:sp>
        <p:nvSpPr>
          <p:cNvPr id="855" name="Google Shape;855;p192"/>
          <p:cNvSpPr txBox="1"/>
          <p:nvPr/>
        </p:nvSpPr>
        <p:spPr>
          <a:xfrm>
            <a:off x="311700" y="3430300"/>
            <a:ext cx="8520600" cy="1048200"/>
          </a:xfrm>
          <a:prstGeom prst="rect">
            <a:avLst/>
          </a:prstGeom>
          <a:solidFill>
            <a:schemeClr val="lt1"/>
          </a:solidFill>
          <a:ln>
            <a:noFill/>
          </a:ln>
        </p:spPr>
        <p:txBody>
          <a:bodyPr anchorCtr="0" anchor="t" bIns="91425" lIns="91425" spcFirstLastPara="1" rIns="91425" wrap="square" tIns="91425">
            <a:spAutoFit/>
          </a:bodyPr>
          <a:lstStyle/>
          <a:p>
            <a:pPr indent="0" lvl="0" marL="0" rtl="0" algn="l">
              <a:lnSpc>
                <a:spcPct val="115000"/>
              </a:lnSpc>
              <a:spcBef>
                <a:spcPts val="0"/>
              </a:spcBef>
              <a:spcAft>
                <a:spcPts val="1000"/>
              </a:spcAft>
              <a:buNone/>
            </a:pPr>
            <a:r>
              <a:rPr b="1" lang="en" sz="1700">
                <a:solidFill>
                  <a:schemeClr val="dk1"/>
                </a:solidFill>
                <a:latin typeface="IBM Plex Sans"/>
                <a:ea typeface="IBM Plex Sans"/>
                <a:cs typeface="IBM Plex Sans"/>
                <a:sym typeface="IBM Plex Sans"/>
              </a:rPr>
              <a:t>*</a:t>
            </a:r>
            <a:r>
              <a:rPr lang="en" sz="1700">
                <a:solidFill>
                  <a:schemeClr val="dk1"/>
                </a:solidFill>
                <a:latin typeface="IBM Plex Sans"/>
                <a:ea typeface="IBM Plex Sans"/>
                <a:cs typeface="IBM Plex Sans"/>
                <a:sym typeface="IBM Plex Sans"/>
              </a:rPr>
              <a:t>While it may be tempting to focus on grammatical errors, sentence structure, and choice of words, remember that you are not a copy editor and </a:t>
            </a:r>
            <a:r>
              <a:rPr b="1" lang="en" sz="1700">
                <a:solidFill>
                  <a:schemeClr val="dk1"/>
                </a:solidFill>
                <a:latin typeface="IBM Plex Sans"/>
                <a:ea typeface="IBM Plex Sans"/>
                <a:cs typeface="IBM Plex Sans"/>
                <a:sym typeface="IBM Plex Sans"/>
              </a:rPr>
              <a:t>poor spelling and/or grammar ≠ poor research quality</a:t>
            </a:r>
            <a:endParaRPr b="1" sz="1700">
              <a:latin typeface="IBM Plex Sans"/>
              <a:ea typeface="IBM Plex Sans"/>
              <a:cs typeface="IBM Plex Sans"/>
              <a:sym typeface="IBM Plex Sans"/>
            </a:endParaRPr>
          </a:p>
        </p:txBody>
      </p:sp>
      <p:sp>
        <p:nvSpPr>
          <p:cNvPr id="856" name="Google Shape;856;p192"/>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lang="en" sz="2520">
                <a:latin typeface="IBM Plex Sans"/>
                <a:ea typeface="IBM Plex Sans"/>
                <a:cs typeface="IBM Plex Sans"/>
                <a:sym typeface="IBM Plex Sans"/>
              </a:rPr>
              <a:t>Examples of </a:t>
            </a:r>
            <a:r>
              <a:rPr lang="en" sz="2520">
                <a:solidFill>
                  <a:srgbClr val="E4002C"/>
                </a:solidFill>
                <a:latin typeface="IBM Plex Sans"/>
                <a:ea typeface="IBM Plex Sans"/>
                <a:cs typeface="IBM Plex Sans"/>
                <a:sym typeface="IBM Plex Sans"/>
              </a:rPr>
              <a:t>minor</a:t>
            </a:r>
            <a:r>
              <a:rPr lang="en" sz="2520">
                <a:latin typeface="IBM Plex Sans"/>
                <a:ea typeface="IBM Plex Sans"/>
                <a:cs typeface="IBM Plex Sans"/>
                <a:sym typeface="IBM Plex Sans"/>
              </a:rPr>
              <a:t> concerns </a:t>
            </a:r>
            <a:endParaRPr sz="2520">
              <a:latin typeface="IBM Plex Sans"/>
              <a:ea typeface="IBM Plex Sans"/>
              <a:cs typeface="IBM Plex Sans"/>
              <a:sym typeface="IBM Plex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55"/>
                                        </p:tgtEl>
                                        <p:attrNameLst>
                                          <p:attrName>style.visibility</p:attrName>
                                        </p:attrNameLst>
                                      </p:cBhvr>
                                      <p:to>
                                        <p:strVal val="visible"/>
                                      </p:to>
                                    </p:set>
                                    <p:animEffect filter="fade" transition="in">
                                      <p:cBhvr>
                                        <p:cTn dur="1000"/>
                                        <p:tgtEl>
                                          <p:spTgt spid="85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0" name="Shape 860"/>
        <p:cNvGrpSpPr/>
        <p:nvPr/>
      </p:nvGrpSpPr>
      <p:grpSpPr>
        <a:xfrm>
          <a:off x="0" y="0"/>
          <a:ext cx="0" cy="0"/>
          <a:chOff x="0" y="0"/>
          <a:chExt cx="0" cy="0"/>
        </a:xfrm>
      </p:grpSpPr>
      <p:sp>
        <p:nvSpPr>
          <p:cNvPr id="861" name="Google Shape;861;p193"/>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2500"/>
              <a:t>About reviewing citations</a:t>
            </a:r>
            <a:endParaRPr sz="2500"/>
          </a:p>
        </p:txBody>
      </p:sp>
      <p:sp>
        <p:nvSpPr>
          <p:cNvPr id="862" name="Google Shape;862;p193"/>
          <p:cNvSpPr txBox="1"/>
          <p:nvPr>
            <p:ph idx="1" type="body"/>
          </p:nvPr>
        </p:nvSpPr>
        <p:spPr>
          <a:xfrm>
            <a:off x="311700" y="1196600"/>
            <a:ext cx="8520600" cy="20790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Clr>
                <a:srgbClr val="E4002C"/>
              </a:buClr>
              <a:buSzPts val="1800"/>
              <a:buFont typeface="Open Sans Light"/>
              <a:buChar char="๏"/>
            </a:pPr>
            <a:r>
              <a:rPr b="1" lang="en">
                <a:solidFill>
                  <a:schemeClr val="dk1"/>
                </a:solidFill>
              </a:rPr>
              <a:t>Whose voices</a:t>
            </a:r>
            <a:r>
              <a:rPr lang="en">
                <a:solidFill>
                  <a:schemeClr val="dk1"/>
                </a:solidFill>
              </a:rPr>
              <a:t> are represented? </a:t>
            </a:r>
            <a:r>
              <a:rPr b="1" lang="en">
                <a:solidFill>
                  <a:schemeClr val="dk1"/>
                </a:solidFill>
              </a:rPr>
              <a:t>Whose work</a:t>
            </a:r>
            <a:r>
              <a:rPr lang="en">
                <a:solidFill>
                  <a:schemeClr val="dk1"/>
                </a:solidFill>
              </a:rPr>
              <a:t> is cited?</a:t>
            </a:r>
            <a:endParaRPr>
              <a:solidFill>
                <a:schemeClr val="dk1"/>
              </a:solidFill>
            </a:endParaRPr>
          </a:p>
          <a:p>
            <a:pPr indent="-342900" lvl="0" marL="457200" rtl="0" algn="l">
              <a:spcBef>
                <a:spcPts val="1000"/>
              </a:spcBef>
              <a:spcAft>
                <a:spcPts val="0"/>
              </a:spcAft>
              <a:buClr>
                <a:srgbClr val="E4002C"/>
              </a:buClr>
              <a:buSzPts val="1800"/>
              <a:buChar char="๏"/>
            </a:pPr>
            <a:r>
              <a:rPr lang="en">
                <a:solidFill>
                  <a:schemeClr val="dk1"/>
                </a:solidFill>
              </a:rPr>
              <a:t>As reviewers, we cannot recommend a diverse citation if our library, our knowledge isn't “diverse”</a:t>
            </a:r>
            <a:endParaRPr>
              <a:solidFill>
                <a:schemeClr val="dk1"/>
              </a:solidFill>
            </a:endParaRPr>
          </a:p>
          <a:p>
            <a:pPr indent="-342900" lvl="1" marL="914400" rtl="0" algn="l">
              <a:spcBef>
                <a:spcPts val="1000"/>
              </a:spcBef>
              <a:spcAft>
                <a:spcPts val="1000"/>
              </a:spcAft>
              <a:buClr>
                <a:srgbClr val="E4002C"/>
              </a:buClr>
              <a:buSzPts val="1800"/>
              <a:buChar char="○"/>
            </a:pPr>
            <a:r>
              <a:rPr lang="en" sz="1800">
                <a:solidFill>
                  <a:schemeClr val="dk1"/>
                </a:solidFill>
              </a:rPr>
              <a:t>This is a tool we can use to evaluate our own citation practices </a:t>
            </a:r>
            <a:r>
              <a:rPr lang="en" sz="1800" u="sng">
                <a:solidFill>
                  <a:srgbClr val="E4002C"/>
                </a:solidFill>
                <a:hlinkClick r:id="rId3">
                  <a:extLst>
                    <a:ext uri="{A12FA001-AC4F-418D-AE19-62706E023703}">
                      <ahyp:hlinkClr val="tx"/>
                    </a:ext>
                  </a:extLst>
                </a:hlinkClick>
              </a:rPr>
              <a:t>Okune, Angela. (2019). Self-Review of Citational Practice. Zenodo</a:t>
            </a:r>
            <a:endParaRPr sz="1800">
              <a:solidFill>
                <a:srgbClr val="E4002C"/>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6" name="Shape 866"/>
        <p:cNvGrpSpPr/>
        <p:nvPr/>
      </p:nvGrpSpPr>
      <p:grpSpPr>
        <a:xfrm>
          <a:off x="0" y="0"/>
          <a:ext cx="0" cy="0"/>
          <a:chOff x="0" y="0"/>
          <a:chExt cx="0" cy="0"/>
        </a:xfrm>
      </p:grpSpPr>
      <p:grpSp>
        <p:nvGrpSpPr>
          <p:cNvPr id="867" name="Google Shape;867;p194"/>
          <p:cNvGrpSpPr/>
          <p:nvPr/>
        </p:nvGrpSpPr>
        <p:grpSpPr>
          <a:xfrm>
            <a:off x="468975" y="1301338"/>
            <a:ext cx="7766250" cy="761691"/>
            <a:chOff x="468975" y="1301338"/>
            <a:chExt cx="7766250" cy="761691"/>
          </a:xfrm>
        </p:grpSpPr>
        <p:pic>
          <p:nvPicPr>
            <p:cNvPr id="868" name="Google Shape;868;p194"/>
            <p:cNvPicPr preferRelativeResize="0"/>
            <p:nvPr/>
          </p:nvPicPr>
          <p:blipFill rotWithShape="1">
            <a:blip r:embed="rId3">
              <a:alphaModFix/>
            </a:blip>
            <a:srcRect b="14030" l="0" r="0" t="0"/>
            <a:stretch/>
          </p:blipFill>
          <p:spPr>
            <a:xfrm>
              <a:off x="468975" y="1301338"/>
              <a:ext cx="885974" cy="761691"/>
            </a:xfrm>
            <a:prstGeom prst="rect">
              <a:avLst/>
            </a:prstGeom>
            <a:noFill/>
            <a:ln>
              <a:noFill/>
            </a:ln>
          </p:spPr>
        </p:pic>
        <p:sp>
          <p:nvSpPr>
            <p:cNvPr id="869" name="Google Shape;869;p194"/>
            <p:cNvSpPr txBox="1"/>
            <p:nvPr/>
          </p:nvSpPr>
          <p:spPr>
            <a:xfrm>
              <a:off x="1649325" y="1451350"/>
              <a:ext cx="6585900" cy="477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900">
                  <a:solidFill>
                    <a:srgbClr val="E4002C"/>
                  </a:solidFill>
                  <a:latin typeface="IBM Plex Sans"/>
                  <a:ea typeface="IBM Plex Sans"/>
                  <a:cs typeface="IBM Plex Sans"/>
                  <a:sym typeface="IBM Plex Sans"/>
                </a:rPr>
                <a:t>CLEAR</a:t>
              </a:r>
              <a:r>
                <a:rPr lang="en" sz="1900">
                  <a:latin typeface="IBM Plex Sans"/>
                  <a:ea typeface="IBM Plex Sans"/>
                  <a:cs typeface="IBM Plex Sans"/>
                  <a:sym typeface="IBM Plex Sans"/>
                </a:rPr>
                <a:t> feedback is more likely to be interpreted correctly</a:t>
              </a:r>
              <a:endParaRPr sz="2200">
                <a:latin typeface="IBM Plex Sans"/>
                <a:ea typeface="IBM Plex Sans"/>
                <a:cs typeface="IBM Plex Sans"/>
                <a:sym typeface="IBM Plex Sans"/>
              </a:endParaRPr>
            </a:p>
          </p:txBody>
        </p:sp>
      </p:grpSp>
      <p:grpSp>
        <p:nvGrpSpPr>
          <p:cNvPr id="870" name="Google Shape;870;p194"/>
          <p:cNvGrpSpPr/>
          <p:nvPr/>
        </p:nvGrpSpPr>
        <p:grpSpPr>
          <a:xfrm>
            <a:off x="505300" y="2500755"/>
            <a:ext cx="8260325" cy="711681"/>
            <a:chOff x="505300" y="2500755"/>
            <a:chExt cx="8260325" cy="711681"/>
          </a:xfrm>
        </p:grpSpPr>
        <p:pic>
          <p:nvPicPr>
            <p:cNvPr id="871" name="Google Shape;871;p194"/>
            <p:cNvPicPr preferRelativeResize="0"/>
            <p:nvPr/>
          </p:nvPicPr>
          <p:blipFill rotWithShape="1">
            <a:blip r:embed="rId4">
              <a:alphaModFix/>
            </a:blip>
            <a:srcRect b="12496" l="0" r="0" t="0"/>
            <a:stretch/>
          </p:blipFill>
          <p:spPr>
            <a:xfrm>
              <a:off x="505300" y="2500755"/>
              <a:ext cx="813325" cy="711681"/>
            </a:xfrm>
            <a:prstGeom prst="rect">
              <a:avLst/>
            </a:prstGeom>
            <a:noFill/>
            <a:ln>
              <a:noFill/>
            </a:ln>
          </p:spPr>
        </p:pic>
        <p:sp>
          <p:nvSpPr>
            <p:cNvPr id="872" name="Google Shape;872;p194"/>
            <p:cNvSpPr txBox="1"/>
            <p:nvPr/>
          </p:nvSpPr>
          <p:spPr>
            <a:xfrm>
              <a:off x="1649325" y="2611163"/>
              <a:ext cx="7116300" cy="477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900">
                  <a:solidFill>
                    <a:srgbClr val="E4002C"/>
                  </a:solidFill>
                  <a:latin typeface="IBM Plex Sans"/>
                  <a:ea typeface="IBM Plex Sans"/>
                  <a:cs typeface="IBM Plex Sans"/>
                  <a:sym typeface="IBM Plex Sans"/>
                </a:rPr>
                <a:t>CONSTRUCTIVE</a:t>
              </a:r>
              <a:r>
                <a:rPr lang="en" sz="1900">
                  <a:latin typeface="IBM Plex Sans"/>
                  <a:ea typeface="IBM Plex Sans"/>
                  <a:cs typeface="IBM Plex Sans"/>
                  <a:sym typeface="IBM Plex Sans"/>
                </a:rPr>
                <a:t> feedback is more likely to be well-received</a:t>
              </a:r>
              <a:endParaRPr sz="1900">
                <a:latin typeface="IBM Plex Sans"/>
                <a:ea typeface="IBM Plex Sans"/>
                <a:cs typeface="IBM Plex Sans"/>
                <a:sym typeface="IBM Plex Sans"/>
              </a:endParaRPr>
            </a:p>
          </p:txBody>
        </p:sp>
      </p:grpSp>
      <p:grpSp>
        <p:nvGrpSpPr>
          <p:cNvPr id="873" name="Google Shape;873;p194"/>
          <p:cNvGrpSpPr/>
          <p:nvPr/>
        </p:nvGrpSpPr>
        <p:grpSpPr>
          <a:xfrm>
            <a:off x="505300" y="3650163"/>
            <a:ext cx="7262225" cy="672658"/>
            <a:chOff x="505300" y="3650163"/>
            <a:chExt cx="7262225" cy="672658"/>
          </a:xfrm>
        </p:grpSpPr>
        <p:pic>
          <p:nvPicPr>
            <p:cNvPr id="874" name="Google Shape;874;p194"/>
            <p:cNvPicPr preferRelativeResize="0"/>
            <p:nvPr/>
          </p:nvPicPr>
          <p:blipFill rotWithShape="1">
            <a:blip r:embed="rId5">
              <a:alphaModFix/>
            </a:blip>
            <a:srcRect b="17294" l="0" r="0" t="0"/>
            <a:stretch/>
          </p:blipFill>
          <p:spPr>
            <a:xfrm>
              <a:off x="505300" y="3650163"/>
              <a:ext cx="813325" cy="672658"/>
            </a:xfrm>
            <a:prstGeom prst="rect">
              <a:avLst/>
            </a:prstGeom>
            <a:noFill/>
            <a:ln>
              <a:noFill/>
            </a:ln>
          </p:spPr>
        </p:pic>
        <p:sp>
          <p:nvSpPr>
            <p:cNvPr id="875" name="Google Shape;875;p194"/>
            <p:cNvSpPr txBox="1"/>
            <p:nvPr/>
          </p:nvSpPr>
          <p:spPr>
            <a:xfrm>
              <a:off x="1649325" y="3770950"/>
              <a:ext cx="6118200" cy="477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900">
                  <a:solidFill>
                    <a:srgbClr val="E4002C"/>
                  </a:solidFill>
                  <a:latin typeface="IBM Plex Sans"/>
                  <a:ea typeface="IBM Plex Sans"/>
                  <a:cs typeface="IBM Plex Sans"/>
                  <a:sym typeface="IBM Plex Sans"/>
                </a:rPr>
                <a:t>ACTIONABLE</a:t>
              </a:r>
              <a:r>
                <a:rPr lang="en" sz="1900">
                  <a:latin typeface="IBM Plex Sans"/>
                  <a:ea typeface="IBM Plex Sans"/>
                  <a:cs typeface="IBM Plex Sans"/>
                  <a:sym typeface="IBM Plex Sans"/>
                </a:rPr>
                <a:t> feedback is more likely to be integrated</a:t>
              </a:r>
              <a:endParaRPr sz="1900">
                <a:latin typeface="IBM Plex Sans"/>
                <a:ea typeface="IBM Plex Sans"/>
                <a:cs typeface="IBM Plex Sans"/>
                <a:sym typeface="IBM Plex Sans"/>
              </a:endParaRPr>
            </a:p>
          </p:txBody>
        </p:sp>
      </p:grpSp>
      <p:sp>
        <p:nvSpPr>
          <p:cNvPr id="876" name="Google Shape;876;p194"/>
          <p:cNvSpPr txBox="1"/>
          <p:nvPr>
            <p:ph idx="4294967295" type="title"/>
          </p:nvPr>
        </p:nvSpPr>
        <p:spPr>
          <a:xfrm>
            <a:off x="311700" y="356350"/>
            <a:ext cx="8520600" cy="60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990"/>
              <a:buFont typeface="Arial"/>
              <a:buNone/>
            </a:pPr>
            <a:r>
              <a:rPr lang="en" sz="2520">
                <a:latin typeface="IBM Plex Sans"/>
                <a:ea typeface="IBM Plex Sans"/>
                <a:cs typeface="IBM Plex Sans"/>
                <a:sym typeface="IBM Plex Sans"/>
              </a:rPr>
              <a:t>S</a:t>
            </a:r>
            <a:r>
              <a:rPr lang="en" sz="2520"/>
              <a:t>TEP</a:t>
            </a:r>
            <a:r>
              <a:rPr lang="en" sz="2520">
                <a:latin typeface="IBM Plex Sans"/>
                <a:ea typeface="IBM Plex Sans"/>
                <a:cs typeface="IBM Plex Sans"/>
                <a:sym typeface="IBM Plex Sans"/>
              </a:rPr>
              <a:t> 4: Give </a:t>
            </a:r>
            <a:r>
              <a:rPr lang="en" sz="2520">
                <a:solidFill>
                  <a:srgbClr val="E4002C"/>
                </a:solidFill>
              </a:rPr>
              <a:t>cl</a:t>
            </a:r>
            <a:r>
              <a:rPr lang="en" sz="2520">
                <a:solidFill>
                  <a:srgbClr val="E4002C"/>
                </a:solidFill>
                <a:latin typeface="IBM Plex Sans"/>
                <a:ea typeface="IBM Plex Sans"/>
                <a:cs typeface="IBM Plex Sans"/>
                <a:sym typeface="IBM Plex Sans"/>
              </a:rPr>
              <a:t>ear</a:t>
            </a:r>
            <a:r>
              <a:rPr lang="en" sz="2520">
                <a:latin typeface="IBM Plex Sans"/>
                <a:ea typeface="IBM Plex Sans"/>
                <a:cs typeface="IBM Plex Sans"/>
                <a:sym typeface="IBM Plex Sans"/>
              </a:rPr>
              <a:t>, </a:t>
            </a:r>
            <a:r>
              <a:rPr lang="en" sz="2520">
                <a:solidFill>
                  <a:srgbClr val="E4002C"/>
                </a:solidFill>
                <a:latin typeface="IBM Plex Sans"/>
                <a:ea typeface="IBM Plex Sans"/>
                <a:cs typeface="IBM Plex Sans"/>
                <a:sym typeface="IBM Plex Sans"/>
              </a:rPr>
              <a:t>constructive </a:t>
            </a:r>
            <a:r>
              <a:rPr lang="en" sz="2520">
                <a:latin typeface="IBM Plex Sans"/>
                <a:ea typeface="IBM Plex Sans"/>
                <a:cs typeface="IBM Plex Sans"/>
                <a:sym typeface="IBM Plex Sans"/>
              </a:rPr>
              <a:t>and </a:t>
            </a:r>
            <a:r>
              <a:rPr lang="en" sz="2520">
                <a:solidFill>
                  <a:srgbClr val="E4002C"/>
                </a:solidFill>
              </a:rPr>
              <a:t>a</a:t>
            </a:r>
            <a:r>
              <a:rPr lang="en" sz="2520">
                <a:solidFill>
                  <a:srgbClr val="E4002C"/>
                </a:solidFill>
                <a:latin typeface="IBM Plex Sans"/>
                <a:ea typeface="IBM Plex Sans"/>
                <a:cs typeface="IBM Plex Sans"/>
                <a:sym typeface="IBM Plex Sans"/>
              </a:rPr>
              <a:t>ctionable</a:t>
            </a:r>
            <a:r>
              <a:rPr lang="en" sz="2520">
                <a:latin typeface="IBM Plex Sans"/>
                <a:ea typeface="IBM Plex Sans"/>
                <a:cs typeface="IBM Plex Sans"/>
                <a:sym typeface="IBM Plex Sans"/>
              </a:rPr>
              <a:t> </a:t>
            </a:r>
            <a:r>
              <a:rPr lang="en" sz="2520"/>
              <a:t>f</a:t>
            </a:r>
            <a:r>
              <a:rPr lang="en" sz="2520">
                <a:latin typeface="IBM Plex Sans"/>
                <a:ea typeface="IBM Plex Sans"/>
                <a:cs typeface="IBM Plex Sans"/>
                <a:sym typeface="IBM Plex Sans"/>
              </a:rPr>
              <a:t>eedback</a:t>
            </a:r>
            <a:endParaRPr sz="2520">
              <a:latin typeface="IBM Plex Sans"/>
              <a:ea typeface="IBM Plex Sans"/>
              <a:cs typeface="IBM Plex Sans"/>
              <a:sym typeface="IBM Plex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67"/>
                                        </p:tgtEl>
                                        <p:attrNameLst>
                                          <p:attrName>style.visibility</p:attrName>
                                        </p:attrNameLst>
                                      </p:cBhvr>
                                      <p:to>
                                        <p:strVal val="visible"/>
                                      </p:to>
                                    </p:set>
                                    <p:animEffect filter="fade" transition="in">
                                      <p:cBhvr>
                                        <p:cTn dur="1000"/>
                                        <p:tgtEl>
                                          <p:spTgt spid="86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70"/>
                                        </p:tgtEl>
                                        <p:attrNameLst>
                                          <p:attrName>style.visibility</p:attrName>
                                        </p:attrNameLst>
                                      </p:cBhvr>
                                      <p:to>
                                        <p:strVal val="visible"/>
                                      </p:to>
                                    </p:set>
                                    <p:animEffect filter="fade" transition="in">
                                      <p:cBhvr>
                                        <p:cTn dur="1000"/>
                                        <p:tgtEl>
                                          <p:spTgt spid="87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73"/>
                                        </p:tgtEl>
                                        <p:attrNameLst>
                                          <p:attrName>style.visibility</p:attrName>
                                        </p:attrNameLst>
                                      </p:cBhvr>
                                      <p:to>
                                        <p:strVal val="visible"/>
                                      </p:to>
                                    </p:set>
                                    <p:animEffect filter="fade" transition="in">
                                      <p:cBhvr>
                                        <p:cTn dur="1000"/>
                                        <p:tgtEl>
                                          <p:spTgt spid="87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0" name="Shape 880"/>
        <p:cNvGrpSpPr/>
        <p:nvPr/>
      </p:nvGrpSpPr>
      <p:grpSpPr>
        <a:xfrm>
          <a:off x="0" y="0"/>
          <a:ext cx="0" cy="0"/>
          <a:chOff x="0" y="0"/>
          <a:chExt cx="0" cy="0"/>
        </a:xfrm>
      </p:grpSpPr>
      <p:graphicFrame>
        <p:nvGraphicFramePr>
          <p:cNvPr id="881" name="Google Shape;881;p195"/>
          <p:cNvGraphicFramePr/>
          <p:nvPr/>
        </p:nvGraphicFramePr>
        <p:xfrm>
          <a:off x="311700" y="789125"/>
          <a:ext cx="3000000" cy="3000000"/>
        </p:xfrm>
        <a:graphic>
          <a:graphicData uri="http://schemas.openxmlformats.org/drawingml/2006/table">
            <a:tbl>
              <a:tblPr>
                <a:noFill/>
                <a:tableStyleId>{585A7D7F-D94E-41D9-971A-47C01CECCD4D}</a:tableStyleId>
              </a:tblPr>
              <a:tblGrid>
                <a:gridCol w="2818600"/>
                <a:gridCol w="5702000"/>
              </a:tblGrid>
              <a:tr h="1006950">
                <a:tc>
                  <a:txBody>
                    <a:bodyPr/>
                    <a:lstStyle/>
                    <a:p>
                      <a:pPr indent="0" lvl="0" marL="0" rtl="0" algn="ctr">
                        <a:spcBef>
                          <a:spcPts val="0"/>
                        </a:spcBef>
                        <a:spcAft>
                          <a:spcPts val="0"/>
                        </a:spcAft>
                        <a:buNone/>
                      </a:pPr>
                      <a:r>
                        <a:rPr lang="en" sz="1500">
                          <a:solidFill>
                            <a:schemeClr val="lt1"/>
                          </a:solidFill>
                          <a:latin typeface="IBM Plex Sans"/>
                          <a:ea typeface="IBM Plex Sans"/>
                          <a:cs typeface="IBM Plex Sans"/>
                          <a:sym typeface="IBM Plex Sans"/>
                        </a:rPr>
                        <a:t>UNCLEAR, DESTRUCTIVE, NON ACTIONABLE</a:t>
                      </a:r>
                      <a:endParaRPr b="1" sz="1800">
                        <a:solidFill>
                          <a:schemeClr val="lt1"/>
                        </a:solidFill>
                        <a:latin typeface="IBM Plex Sans"/>
                        <a:ea typeface="IBM Plex Sans"/>
                        <a:cs typeface="IBM Plex Sans"/>
                        <a:sym typeface="IBM Plex Sans"/>
                      </a:endParaRPr>
                    </a:p>
                  </a:txBody>
                  <a:tcPr marT="91425" marB="91425" marR="91425" marL="91425">
                    <a:lnL cap="flat" cmpd="sng" w="19050">
                      <a:solidFill>
                        <a:schemeClr val="lt1"/>
                      </a:solidFill>
                      <a:prstDash val="solid"/>
                      <a:round/>
                      <a:headEnd len="sm" w="sm" type="none"/>
                      <a:tailEnd len="sm" w="sm" type="none"/>
                    </a:lnL>
                    <a:lnR cap="flat" cmpd="sng" w="19050">
                      <a:solidFill>
                        <a:schemeClr val="lt1"/>
                      </a:solidFill>
                      <a:prstDash val="solid"/>
                      <a:round/>
                      <a:headEnd len="sm" w="sm" type="none"/>
                      <a:tailEnd len="sm" w="sm" type="none"/>
                    </a:lnR>
                    <a:lnT cap="flat" cmpd="sng" w="19050">
                      <a:solidFill>
                        <a:schemeClr val="lt1"/>
                      </a:solidFill>
                      <a:prstDash val="solid"/>
                      <a:round/>
                      <a:headEnd len="sm" w="sm" type="none"/>
                      <a:tailEnd len="sm" w="sm" type="none"/>
                    </a:lnT>
                    <a:lnB cap="flat" cmpd="sng" w="19050">
                      <a:solidFill>
                        <a:schemeClr val="lt1"/>
                      </a:solidFill>
                      <a:prstDash val="solid"/>
                      <a:round/>
                      <a:headEnd len="sm" w="sm" type="none"/>
                      <a:tailEnd len="sm" w="sm" type="none"/>
                    </a:lnB>
                    <a:solidFill>
                      <a:srgbClr val="E4002C"/>
                    </a:solidFill>
                  </a:tcPr>
                </a:tc>
                <a:tc>
                  <a:txBody>
                    <a:bodyPr/>
                    <a:lstStyle/>
                    <a:p>
                      <a:pPr indent="0" lvl="0" marL="0" rtl="0" algn="ctr">
                        <a:spcBef>
                          <a:spcPts val="0"/>
                        </a:spcBef>
                        <a:spcAft>
                          <a:spcPts val="0"/>
                        </a:spcAft>
                        <a:buNone/>
                      </a:pPr>
                      <a:r>
                        <a:rPr lang="en" sz="1500">
                          <a:solidFill>
                            <a:schemeClr val="lt1"/>
                          </a:solidFill>
                          <a:latin typeface="IBM Plex Sans"/>
                          <a:ea typeface="IBM Plex Sans"/>
                          <a:cs typeface="IBM Plex Sans"/>
                          <a:sym typeface="IBM Plex Sans"/>
                        </a:rPr>
                        <a:t>CLEAR, CONSTRUCTIVE, ACTIONABLE</a:t>
                      </a:r>
                      <a:endParaRPr sz="1500">
                        <a:solidFill>
                          <a:schemeClr val="lt1"/>
                        </a:solidFill>
                        <a:latin typeface="IBM Plex Sans"/>
                        <a:ea typeface="IBM Plex Sans"/>
                        <a:cs typeface="IBM Plex Sans"/>
                        <a:sym typeface="IBM Plex Sans"/>
                      </a:endParaRPr>
                    </a:p>
                    <a:p>
                      <a:pPr indent="0" lvl="0" marL="0" rtl="0" algn="ctr">
                        <a:lnSpc>
                          <a:spcPct val="115000"/>
                        </a:lnSpc>
                        <a:spcBef>
                          <a:spcPts val="1200"/>
                        </a:spcBef>
                        <a:spcAft>
                          <a:spcPts val="1200"/>
                        </a:spcAft>
                        <a:buNone/>
                      </a:pPr>
                      <a:r>
                        <a:rPr lang="en" sz="1500">
                          <a:solidFill>
                            <a:schemeClr val="dk1"/>
                          </a:solidFill>
                          <a:highlight>
                            <a:srgbClr val="CDF1AF"/>
                          </a:highlight>
                          <a:latin typeface="IBM Plex Sans"/>
                          <a:ea typeface="IBM Plex Sans"/>
                          <a:cs typeface="IBM Plex Sans"/>
                          <a:sym typeface="IBM Plex Sans"/>
                        </a:rPr>
                        <a:t>Interpretation</a:t>
                      </a:r>
                      <a:r>
                        <a:rPr lang="en" sz="1500">
                          <a:solidFill>
                            <a:schemeClr val="dk1"/>
                          </a:solidFill>
                          <a:latin typeface="IBM Plex Sans"/>
                          <a:ea typeface="IBM Plex Sans"/>
                          <a:cs typeface="IBM Plex Sans"/>
                          <a:sym typeface="IBM Plex Sans"/>
                        </a:rPr>
                        <a:t> </a:t>
                      </a:r>
                      <a:r>
                        <a:rPr lang="en" sz="1500">
                          <a:solidFill>
                            <a:schemeClr val="lt1"/>
                          </a:solidFill>
                          <a:latin typeface="IBM Plex Sans"/>
                          <a:ea typeface="IBM Plex Sans"/>
                          <a:cs typeface="IBM Plex Sans"/>
                          <a:sym typeface="IBM Plex Sans"/>
                        </a:rPr>
                        <a:t>&gt;</a:t>
                      </a:r>
                      <a:r>
                        <a:rPr lang="en" sz="1500">
                          <a:solidFill>
                            <a:schemeClr val="dk1"/>
                          </a:solidFill>
                          <a:latin typeface="IBM Plex Sans"/>
                          <a:ea typeface="IBM Plex Sans"/>
                          <a:cs typeface="IBM Plex Sans"/>
                          <a:sym typeface="IBM Plex Sans"/>
                        </a:rPr>
                        <a:t> </a:t>
                      </a:r>
                      <a:r>
                        <a:rPr lang="en" sz="1500">
                          <a:solidFill>
                            <a:schemeClr val="dk1"/>
                          </a:solidFill>
                          <a:highlight>
                            <a:srgbClr val="FDBE95"/>
                          </a:highlight>
                          <a:latin typeface="IBM Plex Sans"/>
                          <a:ea typeface="IBM Plex Sans"/>
                          <a:cs typeface="IBM Plex Sans"/>
                          <a:sym typeface="IBM Plex Sans"/>
                        </a:rPr>
                        <a:t>Reason</a:t>
                      </a:r>
                      <a:r>
                        <a:rPr lang="en" sz="1500">
                          <a:solidFill>
                            <a:schemeClr val="dk1"/>
                          </a:solidFill>
                          <a:latin typeface="IBM Plex Sans"/>
                          <a:ea typeface="IBM Plex Sans"/>
                          <a:cs typeface="IBM Plex Sans"/>
                          <a:sym typeface="IBM Plex Sans"/>
                        </a:rPr>
                        <a:t> </a:t>
                      </a:r>
                      <a:r>
                        <a:rPr lang="en" sz="1500">
                          <a:solidFill>
                            <a:schemeClr val="lt1"/>
                          </a:solidFill>
                          <a:latin typeface="IBM Plex Sans"/>
                          <a:ea typeface="IBM Plex Sans"/>
                          <a:cs typeface="IBM Plex Sans"/>
                          <a:sym typeface="IBM Plex Sans"/>
                        </a:rPr>
                        <a:t>&gt;</a:t>
                      </a:r>
                      <a:r>
                        <a:rPr lang="en" sz="1500">
                          <a:solidFill>
                            <a:schemeClr val="dk1"/>
                          </a:solidFill>
                          <a:latin typeface="IBM Plex Sans"/>
                          <a:ea typeface="IBM Plex Sans"/>
                          <a:cs typeface="IBM Plex Sans"/>
                          <a:sym typeface="IBM Plex Sans"/>
                        </a:rPr>
                        <a:t> </a:t>
                      </a:r>
                      <a:r>
                        <a:rPr lang="en" sz="1500">
                          <a:solidFill>
                            <a:schemeClr val="dk1"/>
                          </a:solidFill>
                          <a:highlight>
                            <a:srgbClr val="FFF2CC"/>
                          </a:highlight>
                          <a:latin typeface="IBM Plex Sans"/>
                          <a:ea typeface="IBM Plex Sans"/>
                          <a:cs typeface="IBM Plex Sans"/>
                          <a:sym typeface="IBM Plex Sans"/>
                        </a:rPr>
                        <a:t>Recommendation</a:t>
                      </a:r>
                      <a:r>
                        <a:rPr lang="en" sz="1500">
                          <a:solidFill>
                            <a:schemeClr val="dk1"/>
                          </a:solidFill>
                          <a:latin typeface="IBM Plex Sans"/>
                          <a:ea typeface="IBM Plex Sans"/>
                          <a:cs typeface="IBM Plex Sans"/>
                          <a:sym typeface="IBM Plex Sans"/>
                        </a:rPr>
                        <a:t> </a:t>
                      </a:r>
                      <a:r>
                        <a:rPr lang="en" sz="1500">
                          <a:solidFill>
                            <a:schemeClr val="lt1"/>
                          </a:solidFill>
                          <a:latin typeface="IBM Plex Sans"/>
                          <a:ea typeface="IBM Plex Sans"/>
                          <a:cs typeface="IBM Plex Sans"/>
                          <a:sym typeface="IBM Plex Sans"/>
                        </a:rPr>
                        <a:t>&gt; </a:t>
                      </a:r>
                      <a:r>
                        <a:rPr lang="en" sz="1500">
                          <a:solidFill>
                            <a:schemeClr val="dk1"/>
                          </a:solidFill>
                          <a:highlight>
                            <a:srgbClr val="C9DAF8"/>
                          </a:highlight>
                          <a:latin typeface="IBM Plex Sans"/>
                          <a:ea typeface="IBM Plex Sans"/>
                          <a:cs typeface="IBM Plex Sans"/>
                          <a:sym typeface="IBM Plex Sans"/>
                        </a:rPr>
                        <a:t>Depersonalization</a:t>
                      </a:r>
                      <a:endParaRPr b="1" sz="1800">
                        <a:solidFill>
                          <a:schemeClr val="lt1"/>
                        </a:solidFill>
                        <a:latin typeface="IBM Plex Sans"/>
                        <a:ea typeface="IBM Plex Sans"/>
                        <a:cs typeface="IBM Plex Sans"/>
                        <a:sym typeface="IBM Plex Sans"/>
                      </a:endParaRPr>
                    </a:p>
                  </a:txBody>
                  <a:tcPr marT="91425" marB="91425" marR="91425" marL="91425">
                    <a:lnL cap="flat" cmpd="sng" w="19050">
                      <a:solidFill>
                        <a:schemeClr val="lt1"/>
                      </a:solidFill>
                      <a:prstDash val="solid"/>
                      <a:round/>
                      <a:headEnd len="sm" w="sm" type="none"/>
                      <a:tailEnd len="sm" w="sm" type="none"/>
                    </a:lnL>
                    <a:lnR cap="flat" cmpd="sng" w="19050">
                      <a:solidFill>
                        <a:schemeClr val="lt1"/>
                      </a:solidFill>
                      <a:prstDash val="solid"/>
                      <a:round/>
                      <a:headEnd len="sm" w="sm" type="none"/>
                      <a:tailEnd len="sm" w="sm" type="none"/>
                    </a:lnR>
                    <a:lnT cap="flat" cmpd="sng" w="19050">
                      <a:solidFill>
                        <a:schemeClr val="lt1"/>
                      </a:solidFill>
                      <a:prstDash val="solid"/>
                      <a:round/>
                      <a:headEnd len="sm" w="sm" type="none"/>
                      <a:tailEnd len="sm" w="sm" type="none"/>
                    </a:lnT>
                    <a:lnB cap="flat" cmpd="sng" w="19050">
                      <a:solidFill>
                        <a:schemeClr val="lt1"/>
                      </a:solidFill>
                      <a:prstDash val="solid"/>
                      <a:round/>
                      <a:headEnd len="sm" w="sm" type="none"/>
                      <a:tailEnd len="sm" w="sm" type="none"/>
                    </a:lnB>
                    <a:solidFill>
                      <a:srgbClr val="E4002C"/>
                    </a:solidFill>
                  </a:tcPr>
                </a:tc>
              </a:tr>
              <a:tr h="2629700">
                <a:tc>
                  <a:txBody>
                    <a:bodyPr/>
                    <a:lstStyle/>
                    <a:p>
                      <a:pPr indent="0" lvl="0" marL="0" rtl="0" algn="l">
                        <a:lnSpc>
                          <a:spcPct val="115000"/>
                        </a:lnSpc>
                        <a:spcBef>
                          <a:spcPts val="1200"/>
                        </a:spcBef>
                        <a:spcAft>
                          <a:spcPts val="0"/>
                        </a:spcAft>
                        <a:buNone/>
                      </a:pPr>
                      <a:r>
                        <a:rPr lang="en" sz="1350">
                          <a:latin typeface="IBM Plex Sans"/>
                          <a:ea typeface="IBM Plex Sans"/>
                          <a:cs typeface="IBM Plex Sans"/>
                          <a:sym typeface="IBM Plex Sans"/>
                        </a:rPr>
                        <a:t>"The authors should go back to statistics 101.”</a:t>
                      </a:r>
                      <a:endParaRPr sz="1350">
                        <a:latin typeface="IBM Plex Sans"/>
                        <a:ea typeface="IBM Plex Sans"/>
                        <a:cs typeface="IBM Plex Sans"/>
                        <a:sym typeface="IBM Plex Sans"/>
                      </a:endParaRPr>
                    </a:p>
                    <a:p>
                      <a:pPr indent="0" lvl="0" marL="0" rtl="0" algn="l">
                        <a:lnSpc>
                          <a:spcPct val="115000"/>
                        </a:lnSpc>
                        <a:spcBef>
                          <a:spcPts val="1200"/>
                        </a:spcBef>
                        <a:spcAft>
                          <a:spcPts val="1200"/>
                        </a:spcAft>
                        <a:buNone/>
                      </a:pPr>
                      <a:r>
                        <a:rPr lang="en" sz="1350">
                          <a:solidFill>
                            <a:schemeClr val="dk1"/>
                          </a:solidFill>
                          <a:latin typeface="IBM Plex Sans"/>
                          <a:ea typeface="IBM Plex Sans"/>
                          <a:cs typeface="IBM Plex Sans"/>
                          <a:sym typeface="IBM Plex Sans"/>
                        </a:rPr>
                        <a:t>🚩 Here the reviewer is </a:t>
                      </a:r>
                      <a:r>
                        <a:rPr lang="en" sz="1350" u="sng">
                          <a:solidFill>
                            <a:schemeClr val="dk1"/>
                          </a:solidFill>
                          <a:latin typeface="IBM Plex Sans"/>
                          <a:ea typeface="IBM Plex Sans"/>
                          <a:cs typeface="IBM Plex Sans"/>
                          <a:sym typeface="IBM Plex Sans"/>
                        </a:rPr>
                        <a:t>attacking</a:t>
                      </a:r>
                      <a:r>
                        <a:rPr lang="en" sz="1350">
                          <a:solidFill>
                            <a:schemeClr val="dk1"/>
                          </a:solidFill>
                          <a:latin typeface="IBM Plex Sans"/>
                          <a:ea typeface="IBM Plex Sans"/>
                          <a:cs typeface="IBM Plex Sans"/>
                          <a:sym typeface="IBM Plex Sans"/>
                        </a:rPr>
                        <a:t> the author at a personal level and </a:t>
                      </a:r>
                      <a:r>
                        <a:rPr lang="en" sz="1350" u="sng">
                          <a:solidFill>
                            <a:schemeClr val="dk1"/>
                          </a:solidFill>
                          <a:latin typeface="IBM Plex Sans"/>
                          <a:ea typeface="IBM Plex Sans"/>
                          <a:cs typeface="IBM Plex Sans"/>
                          <a:sym typeface="IBM Plex Sans"/>
                        </a:rPr>
                        <a:t>insulting</a:t>
                      </a:r>
                      <a:r>
                        <a:rPr lang="en" sz="1350">
                          <a:solidFill>
                            <a:schemeClr val="dk1"/>
                          </a:solidFill>
                          <a:latin typeface="IBM Plex Sans"/>
                          <a:ea typeface="IBM Plex Sans"/>
                          <a:cs typeface="IBM Plex Sans"/>
                          <a:sym typeface="IBM Plex Sans"/>
                        </a:rPr>
                        <a:t> their education, which is not only </a:t>
                      </a:r>
                      <a:r>
                        <a:rPr lang="en" sz="1350" u="sng">
                          <a:solidFill>
                            <a:schemeClr val="dk1"/>
                          </a:solidFill>
                          <a:latin typeface="IBM Plex Sans"/>
                          <a:ea typeface="IBM Plex Sans"/>
                          <a:cs typeface="IBM Plex Sans"/>
                          <a:sym typeface="IBM Plex Sans"/>
                        </a:rPr>
                        <a:t>offensive</a:t>
                      </a:r>
                      <a:r>
                        <a:rPr lang="en" sz="1350">
                          <a:solidFill>
                            <a:schemeClr val="dk1"/>
                          </a:solidFill>
                          <a:latin typeface="IBM Plex Sans"/>
                          <a:ea typeface="IBM Plex Sans"/>
                          <a:cs typeface="IBM Plex Sans"/>
                          <a:sym typeface="IBM Plex Sans"/>
                        </a:rPr>
                        <a:t> and </a:t>
                      </a:r>
                      <a:r>
                        <a:rPr lang="en" sz="1350" u="sng">
                          <a:solidFill>
                            <a:schemeClr val="dk1"/>
                          </a:solidFill>
                          <a:latin typeface="IBM Plex Sans"/>
                          <a:ea typeface="IBM Plex Sans"/>
                          <a:cs typeface="IBM Plex Sans"/>
                          <a:sym typeface="IBM Plex Sans"/>
                        </a:rPr>
                        <a:t>unprofessional</a:t>
                      </a:r>
                      <a:r>
                        <a:rPr lang="en" sz="1350">
                          <a:solidFill>
                            <a:schemeClr val="dk1"/>
                          </a:solidFill>
                          <a:latin typeface="IBM Plex Sans"/>
                          <a:ea typeface="IBM Plex Sans"/>
                          <a:cs typeface="IBM Plex Sans"/>
                          <a:sym typeface="IBM Plex Sans"/>
                        </a:rPr>
                        <a:t>, but it is also </a:t>
                      </a:r>
                      <a:r>
                        <a:rPr lang="en" sz="1350" u="sng">
                          <a:solidFill>
                            <a:schemeClr val="dk1"/>
                          </a:solidFill>
                          <a:latin typeface="IBM Plex Sans"/>
                          <a:ea typeface="IBM Plex Sans"/>
                          <a:cs typeface="IBM Plex Sans"/>
                          <a:sym typeface="IBM Plex Sans"/>
                        </a:rPr>
                        <a:t>useless</a:t>
                      </a:r>
                      <a:r>
                        <a:rPr lang="en" sz="1350">
                          <a:solidFill>
                            <a:schemeClr val="dk1"/>
                          </a:solidFill>
                          <a:latin typeface="IBM Plex Sans"/>
                          <a:ea typeface="IBM Plex Sans"/>
                          <a:cs typeface="IBM Plex Sans"/>
                          <a:sym typeface="IBM Plex Sans"/>
                        </a:rPr>
                        <a:t> to the authors as it </a:t>
                      </a:r>
                      <a:r>
                        <a:rPr lang="en" sz="1350" u="sng">
                          <a:solidFill>
                            <a:schemeClr val="dk1"/>
                          </a:solidFill>
                          <a:latin typeface="IBM Plex Sans"/>
                          <a:ea typeface="IBM Plex Sans"/>
                          <a:cs typeface="IBM Plex Sans"/>
                          <a:sym typeface="IBM Plex Sans"/>
                        </a:rPr>
                        <a:t>does</a:t>
                      </a:r>
                      <a:r>
                        <a:rPr lang="en" sz="1350">
                          <a:solidFill>
                            <a:schemeClr val="dk1"/>
                          </a:solidFill>
                          <a:latin typeface="IBM Plex Sans"/>
                          <a:ea typeface="IBM Plex Sans"/>
                          <a:cs typeface="IBM Plex Sans"/>
                          <a:sym typeface="IBM Plex Sans"/>
                        </a:rPr>
                        <a:t> </a:t>
                      </a:r>
                      <a:r>
                        <a:rPr lang="en" sz="1350" u="sng">
                          <a:solidFill>
                            <a:schemeClr val="dk1"/>
                          </a:solidFill>
                          <a:latin typeface="IBM Plex Sans"/>
                          <a:ea typeface="IBM Plex Sans"/>
                          <a:cs typeface="IBM Plex Sans"/>
                          <a:sym typeface="IBM Plex Sans"/>
                        </a:rPr>
                        <a:t>not provide a way to improve the study</a:t>
                      </a:r>
                      <a:r>
                        <a:rPr lang="en" sz="1350">
                          <a:solidFill>
                            <a:schemeClr val="dk1"/>
                          </a:solidFill>
                          <a:latin typeface="IBM Plex Sans"/>
                          <a:ea typeface="IBM Plex Sans"/>
                          <a:cs typeface="IBM Plex Sans"/>
                          <a:sym typeface="IBM Plex Sans"/>
                        </a:rPr>
                        <a:t>.</a:t>
                      </a:r>
                      <a:endParaRPr sz="1350">
                        <a:latin typeface="IBM Plex Sans"/>
                        <a:ea typeface="IBM Plex Sans"/>
                        <a:cs typeface="IBM Plex Sans"/>
                        <a:sym typeface="IBM Plex Sans"/>
                      </a:endParaRPr>
                    </a:p>
                  </a:txBody>
                  <a:tcPr marT="91425" marB="91425" marR="91425" marL="91425">
                    <a:lnL cap="flat" cmpd="sng" w="19050">
                      <a:solidFill>
                        <a:srgbClr val="CCCCCC"/>
                      </a:solidFill>
                      <a:prstDash val="solid"/>
                      <a:round/>
                      <a:headEnd len="sm" w="sm" type="none"/>
                      <a:tailEnd len="sm" w="sm" type="none"/>
                    </a:lnL>
                    <a:lnR cap="flat" cmpd="sng" w="19050">
                      <a:solidFill>
                        <a:srgbClr val="CCCCCC"/>
                      </a:solidFill>
                      <a:prstDash val="solid"/>
                      <a:round/>
                      <a:headEnd len="sm" w="sm" type="none"/>
                      <a:tailEnd len="sm" w="sm" type="none"/>
                    </a:lnR>
                    <a:lnT cap="flat" cmpd="sng" w="19050">
                      <a:solidFill>
                        <a:schemeClr val="lt1"/>
                      </a:solidFill>
                      <a:prstDash val="solid"/>
                      <a:round/>
                      <a:headEnd len="sm" w="sm" type="none"/>
                      <a:tailEnd len="sm" w="sm" type="none"/>
                    </a:lnT>
                    <a:lnB cap="flat" cmpd="sng" w="190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1200"/>
                        </a:spcBef>
                        <a:spcAft>
                          <a:spcPts val="1200"/>
                        </a:spcAft>
                        <a:buNone/>
                      </a:pPr>
                      <a:r>
                        <a:rPr lang="en" sz="1350">
                          <a:solidFill>
                            <a:srgbClr val="1A1A1A"/>
                          </a:solidFill>
                          <a:latin typeface="IBM Plex Sans"/>
                          <a:ea typeface="IBM Plex Sans"/>
                          <a:cs typeface="IBM Plex Sans"/>
                          <a:sym typeface="IBM Plex Sans"/>
                        </a:rPr>
                        <a:t>“</a:t>
                      </a:r>
                      <a:r>
                        <a:rPr lang="en" sz="1350">
                          <a:solidFill>
                            <a:srgbClr val="1A1A1A"/>
                          </a:solidFill>
                          <a:highlight>
                            <a:srgbClr val="CFE2F3"/>
                          </a:highlight>
                          <a:latin typeface="IBM Plex Sans"/>
                          <a:ea typeface="IBM Plex Sans"/>
                          <a:cs typeface="IBM Plex Sans"/>
                          <a:sym typeface="IBM Plex Sans"/>
                        </a:rPr>
                        <a:t>Statistical [test X]</a:t>
                      </a:r>
                      <a:r>
                        <a:rPr lang="en" sz="1350">
                          <a:solidFill>
                            <a:srgbClr val="1A1A1A"/>
                          </a:solidFill>
                          <a:latin typeface="IBM Plex Sans"/>
                          <a:ea typeface="IBM Plex Sans"/>
                          <a:cs typeface="IBM Plex Sans"/>
                          <a:sym typeface="IBM Plex Sans"/>
                        </a:rPr>
                        <a:t> is typically used for data that is distributed normally.</a:t>
                      </a:r>
                      <a:r>
                        <a:rPr lang="en" sz="1350">
                          <a:solidFill>
                            <a:srgbClr val="1A1A1A"/>
                          </a:solidFill>
                          <a:highlight>
                            <a:srgbClr val="CDF1AF"/>
                          </a:highlight>
                          <a:latin typeface="IBM Plex Sans"/>
                          <a:ea typeface="IBM Plex Sans"/>
                          <a:cs typeface="IBM Plex Sans"/>
                          <a:sym typeface="IBM Plex Sans"/>
                        </a:rPr>
                        <a:t> The data presented in this manuscript appear to be highly skewed to the left.</a:t>
                      </a:r>
                      <a:r>
                        <a:rPr lang="en" sz="1350">
                          <a:solidFill>
                            <a:srgbClr val="1A1A1A"/>
                          </a:solidFill>
                          <a:highlight>
                            <a:srgbClr val="FDBE95"/>
                          </a:highlight>
                          <a:latin typeface="IBM Plex Sans"/>
                          <a:ea typeface="IBM Plex Sans"/>
                          <a:cs typeface="IBM Plex Sans"/>
                          <a:sym typeface="IBM Plex Sans"/>
                        </a:rPr>
                        <a:t> This type of distribution requires a non-parametric version of [test X], which makes no assumption on the parameters of the distribution of data.</a:t>
                      </a:r>
                      <a:r>
                        <a:rPr lang="en" sz="1350">
                          <a:solidFill>
                            <a:srgbClr val="1A1A1A"/>
                          </a:solidFill>
                          <a:highlight>
                            <a:srgbClr val="FFF2CC"/>
                          </a:highlight>
                          <a:latin typeface="IBM Plex Sans"/>
                          <a:ea typeface="IBM Plex Sans"/>
                          <a:cs typeface="IBM Plex Sans"/>
                          <a:sym typeface="IBM Plex Sans"/>
                        </a:rPr>
                        <a:t> I suggest the use of [test Y].</a:t>
                      </a:r>
                      <a:r>
                        <a:rPr lang="en" sz="1350">
                          <a:solidFill>
                            <a:srgbClr val="1A1A1A"/>
                          </a:solidFill>
                          <a:latin typeface="IBM Plex Sans"/>
                          <a:ea typeface="IBM Plex Sans"/>
                          <a:cs typeface="IBM Plex Sans"/>
                          <a:sym typeface="IBM Plex Sans"/>
                        </a:rPr>
                        <a:t> If </a:t>
                      </a:r>
                      <a:r>
                        <a:rPr lang="en" sz="1350">
                          <a:solidFill>
                            <a:srgbClr val="1A1A1A"/>
                          </a:solidFill>
                          <a:highlight>
                            <a:srgbClr val="CFE2F3"/>
                          </a:highlight>
                          <a:latin typeface="IBM Plex Sans"/>
                          <a:ea typeface="IBM Plex Sans"/>
                          <a:cs typeface="IBM Plex Sans"/>
                          <a:sym typeface="IBM Plex Sans"/>
                        </a:rPr>
                        <a:t>the choice </a:t>
                      </a:r>
                      <a:r>
                        <a:rPr lang="en" sz="1350">
                          <a:solidFill>
                            <a:srgbClr val="1A1A1A"/>
                          </a:solidFill>
                          <a:latin typeface="IBM Plex Sans"/>
                          <a:ea typeface="IBM Plex Sans"/>
                          <a:cs typeface="IBM Plex Sans"/>
                          <a:sym typeface="IBM Plex Sans"/>
                        </a:rPr>
                        <a:t>of [test X] is motivated by a particular strategy or other non-obvious analytical constraints, </a:t>
                      </a:r>
                      <a:r>
                        <a:rPr lang="en" sz="1350">
                          <a:solidFill>
                            <a:srgbClr val="1A1A1A"/>
                          </a:solidFill>
                          <a:highlight>
                            <a:srgbClr val="FFF2CC"/>
                          </a:highlight>
                          <a:latin typeface="IBM Plex Sans"/>
                          <a:ea typeface="IBM Plex Sans"/>
                          <a:cs typeface="IBM Plex Sans"/>
                          <a:sym typeface="IBM Plex Sans"/>
                        </a:rPr>
                        <a:t>I recommend to explicitly mention that in the Methods section justifying the choice accordingly.</a:t>
                      </a:r>
                      <a:r>
                        <a:rPr lang="en" sz="1350">
                          <a:solidFill>
                            <a:srgbClr val="1A1A1A"/>
                          </a:solidFill>
                          <a:latin typeface="IBM Plex Sans"/>
                          <a:ea typeface="IBM Plex Sans"/>
                          <a:cs typeface="IBM Plex Sans"/>
                          <a:sym typeface="IBM Plex Sans"/>
                        </a:rPr>
                        <a:t>"</a:t>
                      </a:r>
                      <a:endParaRPr sz="1350">
                        <a:solidFill>
                          <a:srgbClr val="1A1A1A"/>
                        </a:solidFill>
                        <a:highlight>
                          <a:srgbClr val="CFE2F3"/>
                        </a:highlight>
                        <a:latin typeface="IBM Plex Sans"/>
                        <a:ea typeface="IBM Plex Sans"/>
                        <a:cs typeface="IBM Plex Sans"/>
                        <a:sym typeface="IBM Plex Sans"/>
                      </a:endParaRPr>
                    </a:p>
                  </a:txBody>
                  <a:tcPr marT="91425" marB="91425" marR="91425" marL="91425">
                    <a:lnL cap="flat" cmpd="sng" w="19050">
                      <a:solidFill>
                        <a:srgbClr val="CCCCCC"/>
                      </a:solidFill>
                      <a:prstDash val="solid"/>
                      <a:round/>
                      <a:headEnd len="sm" w="sm" type="none"/>
                      <a:tailEnd len="sm" w="sm" type="none"/>
                    </a:lnL>
                    <a:lnR cap="flat" cmpd="sng" w="19050">
                      <a:solidFill>
                        <a:srgbClr val="CCCCCC"/>
                      </a:solidFill>
                      <a:prstDash val="solid"/>
                      <a:round/>
                      <a:headEnd len="sm" w="sm" type="none"/>
                      <a:tailEnd len="sm" w="sm" type="none"/>
                    </a:lnR>
                    <a:lnT cap="flat" cmpd="sng" w="19050">
                      <a:solidFill>
                        <a:schemeClr val="lt1"/>
                      </a:solidFill>
                      <a:prstDash val="solid"/>
                      <a:round/>
                      <a:headEnd len="sm" w="sm" type="none"/>
                      <a:tailEnd len="sm" w="sm" type="none"/>
                    </a:lnT>
                    <a:lnB cap="flat" cmpd="sng" w="19050">
                      <a:solidFill>
                        <a:srgbClr val="CCCCCC"/>
                      </a:solidFill>
                      <a:prstDash val="solid"/>
                      <a:round/>
                      <a:headEnd len="sm" w="sm" type="none"/>
                      <a:tailEnd len="sm" w="sm" type="none"/>
                    </a:lnB>
                    <a:solidFill>
                      <a:schemeClr val="lt1"/>
                    </a:solidFill>
                  </a:tcPr>
                </a:tc>
              </a:tr>
            </a:tbl>
          </a:graphicData>
        </a:graphic>
      </p:graphicFrame>
      <p:sp>
        <p:nvSpPr>
          <p:cNvPr id="882" name="Google Shape;882;p195"/>
          <p:cNvSpPr txBox="1"/>
          <p:nvPr>
            <p:ph type="title"/>
          </p:nvPr>
        </p:nvSpPr>
        <p:spPr>
          <a:xfrm>
            <a:off x="311700" y="2164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lang="en" sz="2520">
                <a:latin typeface="IBM Plex Sans"/>
                <a:ea typeface="IBM Plex Sans"/>
                <a:cs typeface="IBM Plex Sans"/>
                <a:sym typeface="IBM Plex Sans"/>
              </a:rPr>
              <a:t>Concern: </a:t>
            </a:r>
            <a:r>
              <a:rPr lang="en" sz="2520"/>
              <a:t>Inappropriate statistical method</a:t>
            </a:r>
            <a:endParaRPr sz="2520">
              <a:latin typeface="IBM Plex Sans"/>
              <a:ea typeface="IBM Plex Sans"/>
              <a:cs typeface="IBM Plex Sans"/>
              <a:sym typeface="IBM Plex Sans"/>
            </a:endParaRPr>
          </a:p>
        </p:txBody>
      </p:sp>
      <p:sp>
        <p:nvSpPr>
          <p:cNvPr id="883" name="Google Shape;883;p195"/>
          <p:cNvSpPr/>
          <p:nvPr/>
        </p:nvSpPr>
        <p:spPr>
          <a:xfrm>
            <a:off x="3130300" y="789125"/>
            <a:ext cx="5774100" cy="36930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81"/>
                                        </p:tgtEl>
                                        <p:attrNameLst>
                                          <p:attrName>style.visibility</p:attrName>
                                        </p:attrNameLst>
                                      </p:cBhvr>
                                      <p:to>
                                        <p:strVal val="visible"/>
                                      </p:to>
                                    </p:set>
                                    <p:animEffect filter="fade" transition="in">
                                      <p:cBhvr>
                                        <p:cTn dur="1000"/>
                                        <p:tgtEl>
                                          <p:spTgt spid="88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7" name="Shape 887"/>
        <p:cNvGrpSpPr/>
        <p:nvPr/>
      </p:nvGrpSpPr>
      <p:grpSpPr>
        <a:xfrm>
          <a:off x="0" y="0"/>
          <a:ext cx="0" cy="0"/>
          <a:chOff x="0" y="0"/>
          <a:chExt cx="0" cy="0"/>
        </a:xfrm>
      </p:grpSpPr>
      <p:graphicFrame>
        <p:nvGraphicFramePr>
          <p:cNvPr id="888" name="Google Shape;888;p196"/>
          <p:cNvGraphicFramePr/>
          <p:nvPr/>
        </p:nvGraphicFramePr>
        <p:xfrm>
          <a:off x="311700" y="789125"/>
          <a:ext cx="3000000" cy="3000000"/>
        </p:xfrm>
        <a:graphic>
          <a:graphicData uri="http://schemas.openxmlformats.org/drawingml/2006/table">
            <a:tbl>
              <a:tblPr>
                <a:noFill/>
                <a:tableStyleId>{585A7D7F-D94E-41D9-971A-47C01CECCD4D}</a:tableStyleId>
              </a:tblPr>
              <a:tblGrid>
                <a:gridCol w="2818600"/>
                <a:gridCol w="5702000"/>
              </a:tblGrid>
              <a:tr h="1022525">
                <a:tc>
                  <a:txBody>
                    <a:bodyPr/>
                    <a:lstStyle/>
                    <a:p>
                      <a:pPr indent="0" lvl="0" marL="0" rtl="0" algn="ctr">
                        <a:spcBef>
                          <a:spcPts val="0"/>
                        </a:spcBef>
                        <a:spcAft>
                          <a:spcPts val="0"/>
                        </a:spcAft>
                        <a:buClr>
                          <a:schemeClr val="dk1"/>
                        </a:buClr>
                        <a:buSzPts val="1100"/>
                        <a:buFont typeface="Arial"/>
                        <a:buNone/>
                      </a:pPr>
                      <a:r>
                        <a:rPr lang="en" sz="1500">
                          <a:solidFill>
                            <a:schemeClr val="lt1"/>
                          </a:solidFill>
                          <a:latin typeface="IBM Plex Sans"/>
                          <a:ea typeface="IBM Plex Sans"/>
                          <a:cs typeface="IBM Plex Sans"/>
                          <a:sym typeface="IBM Plex Sans"/>
                        </a:rPr>
                        <a:t>UNCLEAR, DESTRUCTIVE, NON ACTIONABLE</a:t>
                      </a:r>
                      <a:endParaRPr b="1" sz="1800">
                        <a:solidFill>
                          <a:schemeClr val="lt1"/>
                        </a:solidFill>
                        <a:latin typeface="IBM Plex Sans"/>
                        <a:ea typeface="IBM Plex Sans"/>
                        <a:cs typeface="IBM Plex Sans"/>
                        <a:sym typeface="IBM Plex Sans"/>
                      </a:endParaRPr>
                    </a:p>
                  </a:txBody>
                  <a:tcPr marT="91425" marB="91425" marR="91425" marL="91425">
                    <a:lnL cap="flat" cmpd="sng" w="19050">
                      <a:solidFill>
                        <a:schemeClr val="lt1"/>
                      </a:solidFill>
                      <a:prstDash val="solid"/>
                      <a:round/>
                      <a:headEnd len="sm" w="sm" type="none"/>
                      <a:tailEnd len="sm" w="sm" type="none"/>
                    </a:lnL>
                    <a:lnR cap="flat" cmpd="sng" w="19050">
                      <a:solidFill>
                        <a:schemeClr val="lt1"/>
                      </a:solidFill>
                      <a:prstDash val="solid"/>
                      <a:round/>
                      <a:headEnd len="sm" w="sm" type="none"/>
                      <a:tailEnd len="sm" w="sm" type="none"/>
                    </a:lnR>
                    <a:lnT cap="flat" cmpd="sng" w="19050">
                      <a:solidFill>
                        <a:schemeClr val="lt1"/>
                      </a:solidFill>
                      <a:prstDash val="solid"/>
                      <a:round/>
                      <a:headEnd len="sm" w="sm" type="none"/>
                      <a:tailEnd len="sm" w="sm" type="none"/>
                    </a:lnT>
                    <a:lnB cap="flat" cmpd="sng" w="19050">
                      <a:solidFill>
                        <a:schemeClr val="lt1"/>
                      </a:solidFill>
                      <a:prstDash val="solid"/>
                      <a:round/>
                      <a:headEnd len="sm" w="sm" type="none"/>
                      <a:tailEnd len="sm" w="sm" type="none"/>
                    </a:lnB>
                    <a:solidFill>
                      <a:srgbClr val="E4002C"/>
                    </a:solidFill>
                  </a:tcPr>
                </a:tc>
                <a:tc>
                  <a:txBody>
                    <a:bodyPr/>
                    <a:lstStyle/>
                    <a:p>
                      <a:pPr indent="0" lvl="0" marL="0" rtl="0" algn="ctr">
                        <a:spcBef>
                          <a:spcPts val="0"/>
                        </a:spcBef>
                        <a:spcAft>
                          <a:spcPts val="0"/>
                        </a:spcAft>
                        <a:buClr>
                          <a:schemeClr val="dk1"/>
                        </a:buClr>
                        <a:buSzPts val="1100"/>
                        <a:buFont typeface="Arial"/>
                        <a:buNone/>
                      </a:pPr>
                      <a:r>
                        <a:rPr lang="en" sz="1500">
                          <a:solidFill>
                            <a:schemeClr val="lt1"/>
                          </a:solidFill>
                          <a:latin typeface="IBM Plex Sans"/>
                          <a:ea typeface="IBM Plex Sans"/>
                          <a:cs typeface="IBM Plex Sans"/>
                          <a:sym typeface="IBM Plex Sans"/>
                        </a:rPr>
                        <a:t>CLEAR, CONSTRUCTIVE, ACTIONABLE</a:t>
                      </a:r>
                      <a:endParaRPr sz="1500">
                        <a:solidFill>
                          <a:schemeClr val="lt1"/>
                        </a:solidFill>
                        <a:latin typeface="IBM Plex Sans"/>
                        <a:ea typeface="IBM Plex Sans"/>
                        <a:cs typeface="IBM Plex Sans"/>
                        <a:sym typeface="IBM Plex Sans"/>
                      </a:endParaRPr>
                    </a:p>
                    <a:p>
                      <a:pPr indent="0" lvl="0" marL="0" rtl="0" algn="ctr">
                        <a:lnSpc>
                          <a:spcPct val="115000"/>
                        </a:lnSpc>
                        <a:spcBef>
                          <a:spcPts val="1200"/>
                        </a:spcBef>
                        <a:spcAft>
                          <a:spcPts val="1200"/>
                        </a:spcAft>
                        <a:buClr>
                          <a:schemeClr val="dk1"/>
                        </a:buClr>
                        <a:buSzPts val="1100"/>
                        <a:buFont typeface="Arial"/>
                        <a:buNone/>
                      </a:pPr>
                      <a:r>
                        <a:t/>
                      </a:r>
                      <a:endParaRPr b="1" sz="1800">
                        <a:solidFill>
                          <a:schemeClr val="lt1"/>
                        </a:solidFill>
                        <a:latin typeface="IBM Plex Sans"/>
                        <a:ea typeface="IBM Plex Sans"/>
                        <a:cs typeface="IBM Plex Sans"/>
                        <a:sym typeface="IBM Plex Sans"/>
                      </a:endParaRPr>
                    </a:p>
                  </a:txBody>
                  <a:tcPr marT="91425" marB="91425" marR="91425" marL="91425">
                    <a:lnL cap="flat" cmpd="sng" w="19050">
                      <a:solidFill>
                        <a:schemeClr val="lt1"/>
                      </a:solidFill>
                      <a:prstDash val="solid"/>
                      <a:round/>
                      <a:headEnd len="sm" w="sm" type="none"/>
                      <a:tailEnd len="sm" w="sm" type="none"/>
                    </a:lnL>
                    <a:lnR cap="flat" cmpd="sng" w="19050">
                      <a:solidFill>
                        <a:schemeClr val="lt1"/>
                      </a:solidFill>
                      <a:prstDash val="solid"/>
                      <a:round/>
                      <a:headEnd len="sm" w="sm" type="none"/>
                      <a:tailEnd len="sm" w="sm" type="none"/>
                    </a:lnR>
                    <a:lnT cap="flat" cmpd="sng" w="19050">
                      <a:solidFill>
                        <a:schemeClr val="lt1"/>
                      </a:solidFill>
                      <a:prstDash val="solid"/>
                      <a:round/>
                      <a:headEnd len="sm" w="sm" type="none"/>
                      <a:tailEnd len="sm" w="sm" type="none"/>
                    </a:lnT>
                    <a:lnB cap="flat" cmpd="sng" w="19050">
                      <a:solidFill>
                        <a:schemeClr val="lt1"/>
                      </a:solidFill>
                      <a:prstDash val="solid"/>
                      <a:round/>
                      <a:headEnd len="sm" w="sm" type="none"/>
                      <a:tailEnd len="sm" w="sm" type="none"/>
                    </a:lnB>
                    <a:solidFill>
                      <a:srgbClr val="E4002C"/>
                    </a:solidFill>
                  </a:tcPr>
                </a:tc>
              </a:tr>
              <a:tr h="2432375">
                <a:tc>
                  <a:txBody>
                    <a:bodyPr/>
                    <a:lstStyle/>
                    <a:p>
                      <a:pPr indent="0" lvl="0" marL="0" rtl="0" algn="l">
                        <a:lnSpc>
                          <a:spcPct val="115000"/>
                        </a:lnSpc>
                        <a:spcBef>
                          <a:spcPts val="1200"/>
                        </a:spcBef>
                        <a:spcAft>
                          <a:spcPts val="0"/>
                        </a:spcAft>
                        <a:buNone/>
                      </a:pPr>
                      <a:r>
                        <a:rPr lang="en" sz="1350">
                          <a:latin typeface="IBM Plex Sans"/>
                          <a:ea typeface="IBM Plex Sans"/>
                          <a:cs typeface="IBM Plex Sans"/>
                          <a:sym typeface="IBM Plex Sans"/>
                        </a:rPr>
                        <a:t>"The authors should go back to statistics 101.”</a:t>
                      </a:r>
                      <a:endParaRPr sz="1350">
                        <a:latin typeface="IBM Plex Sans"/>
                        <a:ea typeface="IBM Plex Sans"/>
                        <a:cs typeface="IBM Plex Sans"/>
                        <a:sym typeface="IBM Plex Sans"/>
                      </a:endParaRPr>
                    </a:p>
                    <a:p>
                      <a:pPr indent="0" lvl="0" marL="0" rtl="0" algn="l">
                        <a:lnSpc>
                          <a:spcPct val="115000"/>
                        </a:lnSpc>
                        <a:spcBef>
                          <a:spcPts val="1200"/>
                        </a:spcBef>
                        <a:spcAft>
                          <a:spcPts val="1200"/>
                        </a:spcAft>
                        <a:buNone/>
                      </a:pPr>
                      <a:r>
                        <a:rPr lang="en" sz="1350">
                          <a:solidFill>
                            <a:schemeClr val="dk1"/>
                          </a:solidFill>
                          <a:latin typeface="IBM Plex Sans"/>
                          <a:ea typeface="IBM Plex Sans"/>
                          <a:cs typeface="IBM Plex Sans"/>
                          <a:sym typeface="IBM Plex Sans"/>
                        </a:rPr>
                        <a:t>🚩 Here the reviewer is</a:t>
                      </a:r>
                      <a:r>
                        <a:rPr lang="en" sz="1350" u="sng">
                          <a:solidFill>
                            <a:schemeClr val="dk1"/>
                          </a:solidFill>
                          <a:latin typeface="IBM Plex Sans"/>
                          <a:ea typeface="IBM Plex Sans"/>
                          <a:cs typeface="IBM Plex Sans"/>
                          <a:sym typeface="IBM Plex Sans"/>
                        </a:rPr>
                        <a:t> attacking</a:t>
                      </a:r>
                      <a:r>
                        <a:rPr lang="en" sz="1350">
                          <a:solidFill>
                            <a:schemeClr val="dk1"/>
                          </a:solidFill>
                          <a:latin typeface="IBM Plex Sans"/>
                          <a:ea typeface="IBM Plex Sans"/>
                          <a:cs typeface="IBM Plex Sans"/>
                          <a:sym typeface="IBM Plex Sans"/>
                        </a:rPr>
                        <a:t> the author at a personal level and </a:t>
                      </a:r>
                      <a:r>
                        <a:rPr lang="en" sz="1350" u="sng">
                          <a:solidFill>
                            <a:schemeClr val="dk1"/>
                          </a:solidFill>
                          <a:latin typeface="IBM Plex Sans"/>
                          <a:ea typeface="IBM Plex Sans"/>
                          <a:cs typeface="IBM Plex Sans"/>
                          <a:sym typeface="IBM Plex Sans"/>
                        </a:rPr>
                        <a:t>insulting</a:t>
                      </a:r>
                      <a:r>
                        <a:rPr lang="en" sz="1350">
                          <a:solidFill>
                            <a:schemeClr val="dk1"/>
                          </a:solidFill>
                          <a:latin typeface="IBM Plex Sans"/>
                          <a:ea typeface="IBM Plex Sans"/>
                          <a:cs typeface="IBM Plex Sans"/>
                          <a:sym typeface="IBM Plex Sans"/>
                        </a:rPr>
                        <a:t> their education, which is not only </a:t>
                      </a:r>
                      <a:r>
                        <a:rPr lang="en" sz="1350" u="sng">
                          <a:solidFill>
                            <a:schemeClr val="dk1"/>
                          </a:solidFill>
                          <a:latin typeface="IBM Plex Sans"/>
                          <a:ea typeface="IBM Plex Sans"/>
                          <a:cs typeface="IBM Plex Sans"/>
                          <a:sym typeface="IBM Plex Sans"/>
                        </a:rPr>
                        <a:t>offensive</a:t>
                      </a:r>
                      <a:r>
                        <a:rPr lang="en" sz="1350">
                          <a:solidFill>
                            <a:schemeClr val="dk1"/>
                          </a:solidFill>
                          <a:latin typeface="IBM Plex Sans"/>
                          <a:ea typeface="IBM Plex Sans"/>
                          <a:cs typeface="IBM Plex Sans"/>
                          <a:sym typeface="IBM Plex Sans"/>
                        </a:rPr>
                        <a:t> and </a:t>
                      </a:r>
                      <a:r>
                        <a:rPr lang="en" sz="1350" u="sng">
                          <a:solidFill>
                            <a:schemeClr val="dk1"/>
                          </a:solidFill>
                          <a:latin typeface="IBM Plex Sans"/>
                          <a:ea typeface="IBM Plex Sans"/>
                          <a:cs typeface="IBM Plex Sans"/>
                          <a:sym typeface="IBM Plex Sans"/>
                        </a:rPr>
                        <a:t>unprofessional</a:t>
                      </a:r>
                      <a:r>
                        <a:rPr lang="en" sz="1350">
                          <a:solidFill>
                            <a:schemeClr val="dk1"/>
                          </a:solidFill>
                          <a:latin typeface="IBM Plex Sans"/>
                          <a:ea typeface="IBM Plex Sans"/>
                          <a:cs typeface="IBM Plex Sans"/>
                          <a:sym typeface="IBM Plex Sans"/>
                        </a:rPr>
                        <a:t>, but it is also </a:t>
                      </a:r>
                      <a:r>
                        <a:rPr lang="en" sz="1350" u="sng">
                          <a:solidFill>
                            <a:schemeClr val="dk1"/>
                          </a:solidFill>
                          <a:latin typeface="IBM Plex Sans"/>
                          <a:ea typeface="IBM Plex Sans"/>
                          <a:cs typeface="IBM Plex Sans"/>
                          <a:sym typeface="IBM Plex Sans"/>
                        </a:rPr>
                        <a:t>useless</a:t>
                      </a:r>
                      <a:r>
                        <a:rPr lang="en" sz="1350">
                          <a:solidFill>
                            <a:schemeClr val="dk1"/>
                          </a:solidFill>
                          <a:latin typeface="IBM Plex Sans"/>
                          <a:ea typeface="IBM Plex Sans"/>
                          <a:cs typeface="IBM Plex Sans"/>
                          <a:sym typeface="IBM Plex Sans"/>
                        </a:rPr>
                        <a:t> to the authors as it </a:t>
                      </a:r>
                      <a:r>
                        <a:rPr lang="en" sz="1350" u="sng">
                          <a:solidFill>
                            <a:schemeClr val="dk1"/>
                          </a:solidFill>
                          <a:latin typeface="IBM Plex Sans"/>
                          <a:ea typeface="IBM Plex Sans"/>
                          <a:cs typeface="IBM Plex Sans"/>
                          <a:sym typeface="IBM Plex Sans"/>
                        </a:rPr>
                        <a:t>does</a:t>
                      </a:r>
                      <a:r>
                        <a:rPr lang="en" sz="1350">
                          <a:solidFill>
                            <a:schemeClr val="dk1"/>
                          </a:solidFill>
                          <a:latin typeface="IBM Plex Sans"/>
                          <a:ea typeface="IBM Plex Sans"/>
                          <a:cs typeface="IBM Plex Sans"/>
                          <a:sym typeface="IBM Plex Sans"/>
                        </a:rPr>
                        <a:t> </a:t>
                      </a:r>
                      <a:r>
                        <a:rPr lang="en" sz="1350" u="sng">
                          <a:solidFill>
                            <a:schemeClr val="dk1"/>
                          </a:solidFill>
                          <a:latin typeface="IBM Plex Sans"/>
                          <a:ea typeface="IBM Plex Sans"/>
                          <a:cs typeface="IBM Plex Sans"/>
                          <a:sym typeface="IBM Plex Sans"/>
                        </a:rPr>
                        <a:t>not provide a way to improve the study</a:t>
                      </a:r>
                      <a:r>
                        <a:rPr lang="en" sz="1350">
                          <a:solidFill>
                            <a:schemeClr val="dk1"/>
                          </a:solidFill>
                          <a:latin typeface="IBM Plex Sans"/>
                          <a:ea typeface="IBM Plex Sans"/>
                          <a:cs typeface="IBM Plex Sans"/>
                          <a:sym typeface="IBM Plex Sans"/>
                        </a:rPr>
                        <a:t>.</a:t>
                      </a:r>
                      <a:endParaRPr sz="1350">
                        <a:latin typeface="IBM Plex Sans"/>
                        <a:ea typeface="IBM Plex Sans"/>
                        <a:cs typeface="IBM Plex Sans"/>
                        <a:sym typeface="IBM Plex Sans"/>
                      </a:endParaRPr>
                    </a:p>
                  </a:txBody>
                  <a:tcPr marT="91425" marB="91425" marR="91425" marL="91425">
                    <a:lnL cap="flat" cmpd="sng" w="19050">
                      <a:solidFill>
                        <a:srgbClr val="CCCCCC"/>
                      </a:solidFill>
                      <a:prstDash val="solid"/>
                      <a:round/>
                      <a:headEnd len="sm" w="sm" type="none"/>
                      <a:tailEnd len="sm" w="sm" type="none"/>
                    </a:lnL>
                    <a:lnR cap="flat" cmpd="sng" w="19050">
                      <a:solidFill>
                        <a:srgbClr val="CCCCCC"/>
                      </a:solidFill>
                      <a:prstDash val="solid"/>
                      <a:round/>
                      <a:headEnd len="sm" w="sm" type="none"/>
                      <a:tailEnd len="sm" w="sm" type="none"/>
                    </a:lnR>
                    <a:lnT cap="flat" cmpd="sng" w="19050">
                      <a:solidFill>
                        <a:schemeClr val="lt1"/>
                      </a:solidFill>
                      <a:prstDash val="solid"/>
                      <a:round/>
                      <a:headEnd len="sm" w="sm" type="none"/>
                      <a:tailEnd len="sm" w="sm" type="none"/>
                    </a:lnT>
                    <a:lnB cap="flat" cmpd="sng" w="190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1200"/>
                        </a:spcBef>
                        <a:spcAft>
                          <a:spcPts val="1200"/>
                        </a:spcAft>
                        <a:buNone/>
                      </a:pPr>
                      <a:r>
                        <a:rPr lang="en" sz="1500">
                          <a:solidFill>
                            <a:srgbClr val="1A1A1A"/>
                          </a:solidFill>
                          <a:latin typeface="IBM Plex Sans"/>
                          <a:ea typeface="IBM Plex Sans"/>
                          <a:cs typeface="IBM Plex Sans"/>
                          <a:sym typeface="IBM Plex Sans"/>
                        </a:rPr>
                        <a:t>“Statistical [test X] is typically used for data that is distributed normally. The data presented in this manuscript appear to be highly skewed to the left. This type of distribution requires a non-parametric version of [test X], which makes no assumption on the parameters of the distribution of data. I suggest the use of [test Y]. If the choice of [test X] is motivated by a particular strategy or other non-obvious analytical constraints, I recommend to explicitly mention that in the Methods section justifying the choice accordingly."</a:t>
                      </a:r>
                      <a:endParaRPr sz="1500">
                        <a:solidFill>
                          <a:srgbClr val="1A1A1A"/>
                        </a:solidFill>
                        <a:latin typeface="IBM Plex Sans"/>
                        <a:ea typeface="IBM Plex Sans"/>
                        <a:cs typeface="IBM Plex Sans"/>
                        <a:sym typeface="IBM Plex Sans"/>
                      </a:endParaRPr>
                    </a:p>
                  </a:txBody>
                  <a:tcPr marT="91425" marB="91425" marR="91425" marL="91425">
                    <a:lnL cap="flat" cmpd="sng" w="19050">
                      <a:solidFill>
                        <a:srgbClr val="CCCCCC"/>
                      </a:solidFill>
                      <a:prstDash val="solid"/>
                      <a:round/>
                      <a:headEnd len="sm" w="sm" type="none"/>
                      <a:tailEnd len="sm" w="sm" type="none"/>
                    </a:lnL>
                    <a:lnR cap="flat" cmpd="sng" w="19050">
                      <a:solidFill>
                        <a:srgbClr val="CCCCCC"/>
                      </a:solidFill>
                      <a:prstDash val="solid"/>
                      <a:round/>
                      <a:headEnd len="sm" w="sm" type="none"/>
                      <a:tailEnd len="sm" w="sm" type="none"/>
                    </a:lnR>
                    <a:lnT cap="flat" cmpd="sng" w="19050">
                      <a:solidFill>
                        <a:schemeClr val="lt1"/>
                      </a:solidFill>
                      <a:prstDash val="solid"/>
                      <a:round/>
                      <a:headEnd len="sm" w="sm" type="none"/>
                      <a:tailEnd len="sm" w="sm" type="none"/>
                    </a:lnT>
                    <a:lnB cap="flat" cmpd="sng" w="19050">
                      <a:solidFill>
                        <a:srgbClr val="CCCCCC"/>
                      </a:solidFill>
                      <a:prstDash val="solid"/>
                      <a:round/>
                      <a:headEnd len="sm" w="sm" type="none"/>
                      <a:tailEnd len="sm" w="sm" type="none"/>
                    </a:lnB>
                    <a:solidFill>
                      <a:schemeClr val="lt1"/>
                    </a:solidFill>
                  </a:tcPr>
                </a:tc>
              </a:tr>
            </a:tbl>
          </a:graphicData>
        </a:graphic>
      </p:graphicFrame>
      <p:sp>
        <p:nvSpPr>
          <p:cNvPr id="889" name="Google Shape;889;p196"/>
          <p:cNvSpPr txBox="1"/>
          <p:nvPr>
            <p:ph type="title"/>
          </p:nvPr>
        </p:nvSpPr>
        <p:spPr>
          <a:xfrm>
            <a:off x="311700" y="2164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lang="en" sz="2520">
                <a:latin typeface="IBM Plex Sans"/>
                <a:ea typeface="IBM Plex Sans"/>
                <a:cs typeface="IBM Plex Sans"/>
                <a:sym typeface="IBM Plex Sans"/>
              </a:rPr>
              <a:t>Concern: </a:t>
            </a:r>
            <a:r>
              <a:rPr lang="en" sz="2520"/>
              <a:t>Inappropriate statistical method</a:t>
            </a:r>
            <a:endParaRPr sz="2520">
              <a:latin typeface="IBM Plex Sans"/>
              <a:ea typeface="IBM Plex Sans"/>
              <a:cs typeface="IBM Plex Sans"/>
              <a:sym typeface="IBM Plex Sans"/>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3" name="Shape 893"/>
        <p:cNvGrpSpPr/>
        <p:nvPr/>
      </p:nvGrpSpPr>
      <p:grpSpPr>
        <a:xfrm>
          <a:off x="0" y="0"/>
          <a:ext cx="0" cy="0"/>
          <a:chOff x="0" y="0"/>
          <a:chExt cx="0" cy="0"/>
        </a:xfrm>
      </p:grpSpPr>
      <p:graphicFrame>
        <p:nvGraphicFramePr>
          <p:cNvPr id="894" name="Google Shape;894;p197"/>
          <p:cNvGraphicFramePr/>
          <p:nvPr/>
        </p:nvGraphicFramePr>
        <p:xfrm>
          <a:off x="311700" y="789125"/>
          <a:ext cx="3000000" cy="3000000"/>
        </p:xfrm>
        <a:graphic>
          <a:graphicData uri="http://schemas.openxmlformats.org/drawingml/2006/table">
            <a:tbl>
              <a:tblPr>
                <a:noFill/>
                <a:tableStyleId>{585A7D7F-D94E-41D9-971A-47C01CECCD4D}</a:tableStyleId>
              </a:tblPr>
              <a:tblGrid>
                <a:gridCol w="2818600"/>
                <a:gridCol w="5702000"/>
              </a:tblGrid>
              <a:tr h="1022525">
                <a:tc>
                  <a:txBody>
                    <a:bodyPr/>
                    <a:lstStyle/>
                    <a:p>
                      <a:pPr indent="0" lvl="0" marL="0" rtl="0" algn="ctr">
                        <a:spcBef>
                          <a:spcPts val="0"/>
                        </a:spcBef>
                        <a:spcAft>
                          <a:spcPts val="0"/>
                        </a:spcAft>
                        <a:buClr>
                          <a:schemeClr val="dk1"/>
                        </a:buClr>
                        <a:buSzPts val="1100"/>
                        <a:buFont typeface="Arial"/>
                        <a:buNone/>
                      </a:pPr>
                      <a:r>
                        <a:rPr lang="en" sz="1500">
                          <a:solidFill>
                            <a:schemeClr val="lt1"/>
                          </a:solidFill>
                          <a:latin typeface="IBM Plex Sans"/>
                          <a:ea typeface="IBM Plex Sans"/>
                          <a:cs typeface="IBM Plex Sans"/>
                          <a:sym typeface="IBM Plex Sans"/>
                        </a:rPr>
                        <a:t>UNCLEAR, DESTRUCTIVE, NON ACTIONABLE</a:t>
                      </a:r>
                      <a:endParaRPr b="1" sz="1800">
                        <a:solidFill>
                          <a:schemeClr val="lt1"/>
                        </a:solidFill>
                        <a:latin typeface="IBM Plex Sans"/>
                        <a:ea typeface="IBM Plex Sans"/>
                        <a:cs typeface="IBM Plex Sans"/>
                        <a:sym typeface="IBM Plex Sans"/>
                      </a:endParaRPr>
                    </a:p>
                  </a:txBody>
                  <a:tcPr marT="91425" marB="91425" marR="91425" marL="91425">
                    <a:lnL cap="flat" cmpd="sng" w="19050">
                      <a:solidFill>
                        <a:schemeClr val="lt1"/>
                      </a:solidFill>
                      <a:prstDash val="solid"/>
                      <a:round/>
                      <a:headEnd len="sm" w="sm" type="none"/>
                      <a:tailEnd len="sm" w="sm" type="none"/>
                    </a:lnL>
                    <a:lnR cap="flat" cmpd="sng" w="19050">
                      <a:solidFill>
                        <a:schemeClr val="lt1"/>
                      </a:solidFill>
                      <a:prstDash val="solid"/>
                      <a:round/>
                      <a:headEnd len="sm" w="sm" type="none"/>
                      <a:tailEnd len="sm" w="sm" type="none"/>
                    </a:lnR>
                    <a:lnT cap="flat" cmpd="sng" w="19050">
                      <a:solidFill>
                        <a:schemeClr val="lt1"/>
                      </a:solidFill>
                      <a:prstDash val="solid"/>
                      <a:round/>
                      <a:headEnd len="sm" w="sm" type="none"/>
                      <a:tailEnd len="sm" w="sm" type="none"/>
                    </a:lnT>
                    <a:lnB cap="flat" cmpd="sng" w="19050">
                      <a:solidFill>
                        <a:schemeClr val="lt1"/>
                      </a:solidFill>
                      <a:prstDash val="solid"/>
                      <a:round/>
                      <a:headEnd len="sm" w="sm" type="none"/>
                      <a:tailEnd len="sm" w="sm" type="none"/>
                    </a:lnB>
                    <a:solidFill>
                      <a:srgbClr val="E4002C"/>
                    </a:solidFill>
                  </a:tcPr>
                </a:tc>
                <a:tc>
                  <a:txBody>
                    <a:bodyPr/>
                    <a:lstStyle/>
                    <a:p>
                      <a:pPr indent="0" lvl="0" marL="0" rtl="0" algn="ctr">
                        <a:spcBef>
                          <a:spcPts val="0"/>
                        </a:spcBef>
                        <a:spcAft>
                          <a:spcPts val="0"/>
                        </a:spcAft>
                        <a:buClr>
                          <a:schemeClr val="dk1"/>
                        </a:buClr>
                        <a:buSzPts val="1100"/>
                        <a:buFont typeface="Arial"/>
                        <a:buNone/>
                      </a:pPr>
                      <a:r>
                        <a:rPr lang="en" sz="1500">
                          <a:solidFill>
                            <a:schemeClr val="lt1"/>
                          </a:solidFill>
                          <a:latin typeface="IBM Plex Sans"/>
                          <a:ea typeface="IBM Plex Sans"/>
                          <a:cs typeface="IBM Plex Sans"/>
                          <a:sym typeface="IBM Plex Sans"/>
                        </a:rPr>
                        <a:t>CLEAR, CONSTRUCTIVE, ACTIONABLE</a:t>
                      </a:r>
                      <a:endParaRPr sz="1500">
                        <a:solidFill>
                          <a:schemeClr val="lt1"/>
                        </a:solidFill>
                        <a:latin typeface="IBM Plex Sans"/>
                        <a:ea typeface="IBM Plex Sans"/>
                        <a:cs typeface="IBM Plex Sans"/>
                        <a:sym typeface="IBM Plex Sans"/>
                      </a:endParaRPr>
                    </a:p>
                    <a:p>
                      <a:pPr indent="0" lvl="0" marL="0" rtl="0" algn="ctr">
                        <a:lnSpc>
                          <a:spcPct val="115000"/>
                        </a:lnSpc>
                        <a:spcBef>
                          <a:spcPts val="1200"/>
                        </a:spcBef>
                        <a:spcAft>
                          <a:spcPts val="1200"/>
                        </a:spcAft>
                        <a:buClr>
                          <a:schemeClr val="dk1"/>
                        </a:buClr>
                        <a:buSzPts val="1100"/>
                        <a:buFont typeface="Arial"/>
                        <a:buNone/>
                      </a:pPr>
                      <a:r>
                        <a:rPr lang="en" sz="1500">
                          <a:solidFill>
                            <a:schemeClr val="dk1"/>
                          </a:solidFill>
                          <a:highlight>
                            <a:srgbClr val="CDF1AF"/>
                          </a:highlight>
                          <a:latin typeface="IBM Plex Sans"/>
                          <a:ea typeface="IBM Plex Sans"/>
                          <a:cs typeface="IBM Plex Sans"/>
                          <a:sym typeface="IBM Plex Sans"/>
                        </a:rPr>
                        <a:t>Interpretation</a:t>
                      </a:r>
                      <a:r>
                        <a:rPr lang="en" sz="1500">
                          <a:solidFill>
                            <a:schemeClr val="dk1"/>
                          </a:solidFill>
                          <a:latin typeface="IBM Plex Sans"/>
                          <a:ea typeface="IBM Plex Sans"/>
                          <a:cs typeface="IBM Plex Sans"/>
                          <a:sym typeface="IBM Plex Sans"/>
                        </a:rPr>
                        <a:t> </a:t>
                      </a:r>
                      <a:r>
                        <a:rPr lang="en" sz="1500">
                          <a:solidFill>
                            <a:schemeClr val="lt1"/>
                          </a:solidFill>
                          <a:latin typeface="IBM Plex Sans"/>
                          <a:ea typeface="IBM Plex Sans"/>
                          <a:cs typeface="IBM Plex Sans"/>
                          <a:sym typeface="IBM Plex Sans"/>
                        </a:rPr>
                        <a:t>-</a:t>
                      </a:r>
                      <a:r>
                        <a:rPr lang="en" sz="1500">
                          <a:solidFill>
                            <a:schemeClr val="dk1"/>
                          </a:solidFill>
                          <a:latin typeface="IBM Plex Sans"/>
                          <a:ea typeface="IBM Plex Sans"/>
                          <a:cs typeface="IBM Plex Sans"/>
                          <a:sym typeface="IBM Plex Sans"/>
                        </a:rPr>
                        <a:t> </a:t>
                      </a:r>
                      <a:r>
                        <a:rPr lang="en" sz="1500">
                          <a:solidFill>
                            <a:schemeClr val="dk1"/>
                          </a:solidFill>
                          <a:highlight>
                            <a:srgbClr val="FDBE95"/>
                          </a:highlight>
                          <a:latin typeface="IBM Plex Sans"/>
                          <a:ea typeface="IBM Plex Sans"/>
                          <a:cs typeface="IBM Plex Sans"/>
                          <a:sym typeface="IBM Plex Sans"/>
                        </a:rPr>
                        <a:t>Reason</a:t>
                      </a:r>
                      <a:r>
                        <a:rPr lang="en" sz="1500">
                          <a:solidFill>
                            <a:schemeClr val="dk1"/>
                          </a:solidFill>
                          <a:latin typeface="IBM Plex Sans"/>
                          <a:ea typeface="IBM Plex Sans"/>
                          <a:cs typeface="IBM Plex Sans"/>
                          <a:sym typeface="IBM Plex Sans"/>
                        </a:rPr>
                        <a:t> </a:t>
                      </a:r>
                      <a:r>
                        <a:rPr lang="en" sz="1500">
                          <a:solidFill>
                            <a:schemeClr val="lt1"/>
                          </a:solidFill>
                          <a:latin typeface="IBM Plex Sans"/>
                          <a:ea typeface="IBM Plex Sans"/>
                          <a:cs typeface="IBM Plex Sans"/>
                          <a:sym typeface="IBM Plex Sans"/>
                        </a:rPr>
                        <a:t>-</a:t>
                      </a:r>
                      <a:r>
                        <a:rPr lang="en" sz="1500">
                          <a:solidFill>
                            <a:schemeClr val="dk1"/>
                          </a:solidFill>
                          <a:latin typeface="IBM Plex Sans"/>
                          <a:ea typeface="IBM Plex Sans"/>
                          <a:cs typeface="IBM Plex Sans"/>
                          <a:sym typeface="IBM Plex Sans"/>
                        </a:rPr>
                        <a:t> </a:t>
                      </a:r>
                      <a:r>
                        <a:rPr lang="en" sz="1500">
                          <a:solidFill>
                            <a:schemeClr val="dk1"/>
                          </a:solidFill>
                          <a:highlight>
                            <a:srgbClr val="FFF2CC"/>
                          </a:highlight>
                          <a:latin typeface="IBM Plex Sans"/>
                          <a:ea typeface="IBM Plex Sans"/>
                          <a:cs typeface="IBM Plex Sans"/>
                          <a:sym typeface="IBM Plex Sans"/>
                        </a:rPr>
                        <a:t>Recommendation</a:t>
                      </a:r>
                      <a:r>
                        <a:rPr lang="en" sz="1500">
                          <a:solidFill>
                            <a:schemeClr val="dk1"/>
                          </a:solidFill>
                          <a:latin typeface="IBM Plex Sans"/>
                          <a:ea typeface="IBM Plex Sans"/>
                          <a:cs typeface="IBM Plex Sans"/>
                          <a:sym typeface="IBM Plex Sans"/>
                        </a:rPr>
                        <a:t> </a:t>
                      </a:r>
                      <a:r>
                        <a:rPr lang="en" sz="1500">
                          <a:solidFill>
                            <a:schemeClr val="lt1"/>
                          </a:solidFill>
                          <a:latin typeface="IBM Plex Sans"/>
                          <a:ea typeface="IBM Plex Sans"/>
                          <a:cs typeface="IBM Plex Sans"/>
                          <a:sym typeface="IBM Plex Sans"/>
                        </a:rPr>
                        <a:t>-</a:t>
                      </a:r>
                      <a:r>
                        <a:rPr lang="en" sz="1500">
                          <a:solidFill>
                            <a:schemeClr val="lt1"/>
                          </a:solidFill>
                          <a:latin typeface="IBM Plex Sans"/>
                          <a:ea typeface="IBM Plex Sans"/>
                          <a:cs typeface="IBM Plex Sans"/>
                          <a:sym typeface="IBM Plex Sans"/>
                        </a:rPr>
                        <a:t> </a:t>
                      </a:r>
                      <a:r>
                        <a:rPr lang="en" sz="1500">
                          <a:solidFill>
                            <a:schemeClr val="dk1"/>
                          </a:solidFill>
                          <a:highlight>
                            <a:srgbClr val="C9DAF8"/>
                          </a:highlight>
                          <a:latin typeface="IBM Plex Sans"/>
                          <a:ea typeface="IBM Plex Sans"/>
                          <a:cs typeface="IBM Plex Sans"/>
                          <a:sym typeface="IBM Plex Sans"/>
                        </a:rPr>
                        <a:t>Depersonalization</a:t>
                      </a:r>
                      <a:endParaRPr b="1" sz="1800">
                        <a:solidFill>
                          <a:schemeClr val="lt1"/>
                        </a:solidFill>
                        <a:latin typeface="IBM Plex Sans"/>
                        <a:ea typeface="IBM Plex Sans"/>
                        <a:cs typeface="IBM Plex Sans"/>
                        <a:sym typeface="IBM Plex Sans"/>
                      </a:endParaRPr>
                    </a:p>
                  </a:txBody>
                  <a:tcPr marT="91425" marB="91425" marR="91425" marL="91425">
                    <a:lnL cap="flat" cmpd="sng" w="19050">
                      <a:solidFill>
                        <a:schemeClr val="lt1"/>
                      </a:solidFill>
                      <a:prstDash val="solid"/>
                      <a:round/>
                      <a:headEnd len="sm" w="sm" type="none"/>
                      <a:tailEnd len="sm" w="sm" type="none"/>
                    </a:lnL>
                    <a:lnR cap="flat" cmpd="sng" w="19050">
                      <a:solidFill>
                        <a:schemeClr val="lt1"/>
                      </a:solidFill>
                      <a:prstDash val="solid"/>
                      <a:round/>
                      <a:headEnd len="sm" w="sm" type="none"/>
                      <a:tailEnd len="sm" w="sm" type="none"/>
                    </a:lnR>
                    <a:lnT cap="flat" cmpd="sng" w="19050">
                      <a:solidFill>
                        <a:schemeClr val="lt1"/>
                      </a:solidFill>
                      <a:prstDash val="solid"/>
                      <a:round/>
                      <a:headEnd len="sm" w="sm" type="none"/>
                      <a:tailEnd len="sm" w="sm" type="none"/>
                    </a:lnT>
                    <a:lnB cap="flat" cmpd="sng" w="19050">
                      <a:solidFill>
                        <a:schemeClr val="lt1"/>
                      </a:solidFill>
                      <a:prstDash val="solid"/>
                      <a:round/>
                      <a:headEnd len="sm" w="sm" type="none"/>
                      <a:tailEnd len="sm" w="sm" type="none"/>
                    </a:lnB>
                    <a:solidFill>
                      <a:srgbClr val="E4002C"/>
                    </a:solidFill>
                  </a:tcPr>
                </a:tc>
              </a:tr>
              <a:tr h="2432375">
                <a:tc>
                  <a:txBody>
                    <a:bodyPr/>
                    <a:lstStyle/>
                    <a:p>
                      <a:pPr indent="0" lvl="0" marL="0" rtl="0" algn="l">
                        <a:lnSpc>
                          <a:spcPct val="115000"/>
                        </a:lnSpc>
                        <a:spcBef>
                          <a:spcPts val="1200"/>
                        </a:spcBef>
                        <a:spcAft>
                          <a:spcPts val="0"/>
                        </a:spcAft>
                        <a:buNone/>
                      </a:pPr>
                      <a:r>
                        <a:rPr lang="en" sz="1350">
                          <a:latin typeface="IBM Plex Sans"/>
                          <a:ea typeface="IBM Plex Sans"/>
                          <a:cs typeface="IBM Plex Sans"/>
                          <a:sym typeface="IBM Plex Sans"/>
                        </a:rPr>
                        <a:t>"The authors should go back to statistics 101.”</a:t>
                      </a:r>
                      <a:endParaRPr sz="1350">
                        <a:latin typeface="IBM Plex Sans"/>
                        <a:ea typeface="IBM Plex Sans"/>
                        <a:cs typeface="IBM Plex Sans"/>
                        <a:sym typeface="IBM Plex Sans"/>
                      </a:endParaRPr>
                    </a:p>
                    <a:p>
                      <a:pPr indent="0" lvl="0" marL="0" rtl="0" algn="l">
                        <a:lnSpc>
                          <a:spcPct val="115000"/>
                        </a:lnSpc>
                        <a:spcBef>
                          <a:spcPts val="1200"/>
                        </a:spcBef>
                        <a:spcAft>
                          <a:spcPts val="1200"/>
                        </a:spcAft>
                        <a:buNone/>
                      </a:pPr>
                      <a:r>
                        <a:rPr lang="en" sz="1350">
                          <a:solidFill>
                            <a:schemeClr val="dk1"/>
                          </a:solidFill>
                          <a:latin typeface="IBM Plex Sans"/>
                          <a:ea typeface="IBM Plex Sans"/>
                          <a:cs typeface="IBM Plex Sans"/>
                          <a:sym typeface="IBM Plex Sans"/>
                        </a:rPr>
                        <a:t>🚩 Here the reviewer is</a:t>
                      </a:r>
                      <a:r>
                        <a:rPr lang="en" sz="1350" u="sng">
                          <a:solidFill>
                            <a:schemeClr val="dk1"/>
                          </a:solidFill>
                          <a:latin typeface="IBM Plex Sans"/>
                          <a:ea typeface="IBM Plex Sans"/>
                          <a:cs typeface="IBM Plex Sans"/>
                          <a:sym typeface="IBM Plex Sans"/>
                        </a:rPr>
                        <a:t> attacking</a:t>
                      </a:r>
                      <a:r>
                        <a:rPr lang="en" sz="1350">
                          <a:solidFill>
                            <a:schemeClr val="dk1"/>
                          </a:solidFill>
                          <a:latin typeface="IBM Plex Sans"/>
                          <a:ea typeface="IBM Plex Sans"/>
                          <a:cs typeface="IBM Plex Sans"/>
                          <a:sym typeface="IBM Plex Sans"/>
                        </a:rPr>
                        <a:t> the author at a personal level and </a:t>
                      </a:r>
                      <a:r>
                        <a:rPr lang="en" sz="1350" u="sng">
                          <a:solidFill>
                            <a:schemeClr val="dk1"/>
                          </a:solidFill>
                          <a:latin typeface="IBM Plex Sans"/>
                          <a:ea typeface="IBM Plex Sans"/>
                          <a:cs typeface="IBM Plex Sans"/>
                          <a:sym typeface="IBM Plex Sans"/>
                        </a:rPr>
                        <a:t>insulting</a:t>
                      </a:r>
                      <a:r>
                        <a:rPr lang="en" sz="1350">
                          <a:solidFill>
                            <a:schemeClr val="dk1"/>
                          </a:solidFill>
                          <a:latin typeface="IBM Plex Sans"/>
                          <a:ea typeface="IBM Plex Sans"/>
                          <a:cs typeface="IBM Plex Sans"/>
                          <a:sym typeface="IBM Plex Sans"/>
                        </a:rPr>
                        <a:t> their education, which is not only </a:t>
                      </a:r>
                      <a:r>
                        <a:rPr lang="en" sz="1350" u="sng">
                          <a:solidFill>
                            <a:schemeClr val="dk1"/>
                          </a:solidFill>
                          <a:latin typeface="IBM Plex Sans"/>
                          <a:ea typeface="IBM Plex Sans"/>
                          <a:cs typeface="IBM Plex Sans"/>
                          <a:sym typeface="IBM Plex Sans"/>
                        </a:rPr>
                        <a:t>offensive</a:t>
                      </a:r>
                      <a:r>
                        <a:rPr lang="en" sz="1350">
                          <a:solidFill>
                            <a:schemeClr val="dk1"/>
                          </a:solidFill>
                          <a:latin typeface="IBM Plex Sans"/>
                          <a:ea typeface="IBM Plex Sans"/>
                          <a:cs typeface="IBM Plex Sans"/>
                          <a:sym typeface="IBM Plex Sans"/>
                        </a:rPr>
                        <a:t> and </a:t>
                      </a:r>
                      <a:r>
                        <a:rPr lang="en" sz="1350" u="sng">
                          <a:solidFill>
                            <a:schemeClr val="dk1"/>
                          </a:solidFill>
                          <a:latin typeface="IBM Plex Sans"/>
                          <a:ea typeface="IBM Plex Sans"/>
                          <a:cs typeface="IBM Plex Sans"/>
                          <a:sym typeface="IBM Plex Sans"/>
                        </a:rPr>
                        <a:t>unprofessional</a:t>
                      </a:r>
                      <a:r>
                        <a:rPr lang="en" sz="1350">
                          <a:solidFill>
                            <a:schemeClr val="dk1"/>
                          </a:solidFill>
                          <a:latin typeface="IBM Plex Sans"/>
                          <a:ea typeface="IBM Plex Sans"/>
                          <a:cs typeface="IBM Plex Sans"/>
                          <a:sym typeface="IBM Plex Sans"/>
                        </a:rPr>
                        <a:t>, but it is also </a:t>
                      </a:r>
                      <a:r>
                        <a:rPr lang="en" sz="1350" u="sng">
                          <a:solidFill>
                            <a:schemeClr val="dk1"/>
                          </a:solidFill>
                          <a:latin typeface="IBM Plex Sans"/>
                          <a:ea typeface="IBM Plex Sans"/>
                          <a:cs typeface="IBM Plex Sans"/>
                          <a:sym typeface="IBM Plex Sans"/>
                        </a:rPr>
                        <a:t>useless</a:t>
                      </a:r>
                      <a:r>
                        <a:rPr lang="en" sz="1350">
                          <a:solidFill>
                            <a:schemeClr val="dk1"/>
                          </a:solidFill>
                          <a:latin typeface="IBM Plex Sans"/>
                          <a:ea typeface="IBM Plex Sans"/>
                          <a:cs typeface="IBM Plex Sans"/>
                          <a:sym typeface="IBM Plex Sans"/>
                        </a:rPr>
                        <a:t> to the authors as it </a:t>
                      </a:r>
                      <a:r>
                        <a:rPr lang="en" sz="1350" u="sng">
                          <a:solidFill>
                            <a:schemeClr val="dk1"/>
                          </a:solidFill>
                          <a:latin typeface="IBM Plex Sans"/>
                          <a:ea typeface="IBM Plex Sans"/>
                          <a:cs typeface="IBM Plex Sans"/>
                          <a:sym typeface="IBM Plex Sans"/>
                        </a:rPr>
                        <a:t>does</a:t>
                      </a:r>
                      <a:r>
                        <a:rPr lang="en" sz="1350">
                          <a:solidFill>
                            <a:schemeClr val="dk1"/>
                          </a:solidFill>
                          <a:latin typeface="IBM Plex Sans"/>
                          <a:ea typeface="IBM Plex Sans"/>
                          <a:cs typeface="IBM Plex Sans"/>
                          <a:sym typeface="IBM Plex Sans"/>
                        </a:rPr>
                        <a:t> </a:t>
                      </a:r>
                      <a:r>
                        <a:rPr lang="en" sz="1350" u="sng">
                          <a:solidFill>
                            <a:schemeClr val="dk1"/>
                          </a:solidFill>
                          <a:latin typeface="IBM Plex Sans"/>
                          <a:ea typeface="IBM Plex Sans"/>
                          <a:cs typeface="IBM Plex Sans"/>
                          <a:sym typeface="IBM Plex Sans"/>
                        </a:rPr>
                        <a:t>not provide a way to improve the study</a:t>
                      </a:r>
                      <a:r>
                        <a:rPr lang="en" sz="1350">
                          <a:solidFill>
                            <a:schemeClr val="dk1"/>
                          </a:solidFill>
                          <a:latin typeface="IBM Plex Sans"/>
                          <a:ea typeface="IBM Plex Sans"/>
                          <a:cs typeface="IBM Plex Sans"/>
                          <a:sym typeface="IBM Plex Sans"/>
                        </a:rPr>
                        <a:t>.</a:t>
                      </a:r>
                      <a:endParaRPr sz="1350">
                        <a:latin typeface="IBM Plex Sans"/>
                        <a:ea typeface="IBM Plex Sans"/>
                        <a:cs typeface="IBM Plex Sans"/>
                        <a:sym typeface="IBM Plex Sans"/>
                      </a:endParaRPr>
                    </a:p>
                  </a:txBody>
                  <a:tcPr marT="91425" marB="91425" marR="91425" marL="91425">
                    <a:lnL cap="flat" cmpd="sng" w="19050">
                      <a:solidFill>
                        <a:srgbClr val="CCCCCC"/>
                      </a:solidFill>
                      <a:prstDash val="solid"/>
                      <a:round/>
                      <a:headEnd len="sm" w="sm" type="none"/>
                      <a:tailEnd len="sm" w="sm" type="none"/>
                    </a:lnL>
                    <a:lnR cap="flat" cmpd="sng" w="19050">
                      <a:solidFill>
                        <a:srgbClr val="CCCCCC"/>
                      </a:solidFill>
                      <a:prstDash val="solid"/>
                      <a:round/>
                      <a:headEnd len="sm" w="sm" type="none"/>
                      <a:tailEnd len="sm" w="sm" type="none"/>
                    </a:lnR>
                    <a:lnT cap="flat" cmpd="sng" w="19050">
                      <a:solidFill>
                        <a:schemeClr val="lt1"/>
                      </a:solidFill>
                      <a:prstDash val="solid"/>
                      <a:round/>
                      <a:headEnd len="sm" w="sm" type="none"/>
                      <a:tailEnd len="sm" w="sm" type="none"/>
                    </a:lnT>
                    <a:lnB cap="flat" cmpd="sng" w="19050">
                      <a:solidFill>
                        <a:srgbClr val="CCCCCC"/>
                      </a:solidFill>
                      <a:prstDash val="solid"/>
                      <a:round/>
                      <a:headEnd len="sm" w="sm" type="none"/>
                      <a:tailEnd len="sm" w="sm" type="none"/>
                    </a:lnB>
                    <a:solidFill>
                      <a:schemeClr val="lt1"/>
                    </a:solidFill>
                  </a:tcPr>
                </a:tc>
                <a:tc>
                  <a:txBody>
                    <a:bodyPr/>
                    <a:lstStyle/>
                    <a:p>
                      <a:pPr indent="0" lvl="0" marL="0" rtl="0" algn="l">
                        <a:lnSpc>
                          <a:spcPct val="115000"/>
                        </a:lnSpc>
                        <a:spcBef>
                          <a:spcPts val="1200"/>
                        </a:spcBef>
                        <a:spcAft>
                          <a:spcPts val="1200"/>
                        </a:spcAft>
                        <a:buNone/>
                      </a:pPr>
                      <a:r>
                        <a:rPr lang="en" sz="1500">
                          <a:solidFill>
                            <a:srgbClr val="1A1A1A"/>
                          </a:solidFill>
                          <a:latin typeface="IBM Plex Sans"/>
                          <a:ea typeface="IBM Plex Sans"/>
                          <a:cs typeface="IBM Plex Sans"/>
                          <a:sym typeface="IBM Plex Sans"/>
                        </a:rPr>
                        <a:t>“</a:t>
                      </a:r>
                      <a:r>
                        <a:rPr lang="en" sz="1500">
                          <a:solidFill>
                            <a:srgbClr val="1A1A1A"/>
                          </a:solidFill>
                          <a:highlight>
                            <a:srgbClr val="CFE2F3"/>
                          </a:highlight>
                          <a:latin typeface="IBM Plex Sans"/>
                          <a:ea typeface="IBM Plex Sans"/>
                          <a:cs typeface="IBM Plex Sans"/>
                          <a:sym typeface="IBM Plex Sans"/>
                        </a:rPr>
                        <a:t>Statistical [test X]</a:t>
                      </a:r>
                      <a:r>
                        <a:rPr lang="en" sz="1500">
                          <a:solidFill>
                            <a:srgbClr val="1A1A1A"/>
                          </a:solidFill>
                          <a:latin typeface="IBM Plex Sans"/>
                          <a:ea typeface="IBM Plex Sans"/>
                          <a:cs typeface="IBM Plex Sans"/>
                          <a:sym typeface="IBM Plex Sans"/>
                        </a:rPr>
                        <a:t> is typically used for data that is distributed normally.</a:t>
                      </a:r>
                      <a:r>
                        <a:rPr lang="en" sz="1500">
                          <a:solidFill>
                            <a:srgbClr val="1A1A1A"/>
                          </a:solidFill>
                          <a:highlight>
                            <a:srgbClr val="CDF1AF"/>
                          </a:highlight>
                          <a:latin typeface="IBM Plex Sans"/>
                          <a:ea typeface="IBM Plex Sans"/>
                          <a:cs typeface="IBM Plex Sans"/>
                          <a:sym typeface="IBM Plex Sans"/>
                        </a:rPr>
                        <a:t> The data presented in this manuscript appear to be highly skewed to the left.</a:t>
                      </a:r>
                      <a:r>
                        <a:rPr lang="en" sz="1500">
                          <a:solidFill>
                            <a:srgbClr val="1A1A1A"/>
                          </a:solidFill>
                          <a:highlight>
                            <a:srgbClr val="FDBE95"/>
                          </a:highlight>
                          <a:latin typeface="IBM Plex Sans"/>
                          <a:ea typeface="IBM Plex Sans"/>
                          <a:cs typeface="IBM Plex Sans"/>
                          <a:sym typeface="IBM Plex Sans"/>
                        </a:rPr>
                        <a:t> This type of distribution requires a non-parametric version of [test X], which makes no assumption on the parameters of the distribution of data.</a:t>
                      </a:r>
                      <a:r>
                        <a:rPr lang="en" sz="1500">
                          <a:solidFill>
                            <a:srgbClr val="1A1A1A"/>
                          </a:solidFill>
                          <a:highlight>
                            <a:srgbClr val="FFF2CC"/>
                          </a:highlight>
                          <a:latin typeface="IBM Plex Sans"/>
                          <a:ea typeface="IBM Plex Sans"/>
                          <a:cs typeface="IBM Plex Sans"/>
                          <a:sym typeface="IBM Plex Sans"/>
                        </a:rPr>
                        <a:t> I suggest the use of [test Y].</a:t>
                      </a:r>
                      <a:r>
                        <a:rPr lang="en" sz="1500">
                          <a:solidFill>
                            <a:srgbClr val="1A1A1A"/>
                          </a:solidFill>
                          <a:latin typeface="IBM Plex Sans"/>
                          <a:ea typeface="IBM Plex Sans"/>
                          <a:cs typeface="IBM Plex Sans"/>
                          <a:sym typeface="IBM Plex Sans"/>
                        </a:rPr>
                        <a:t> If </a:t>
                      </a:r>
                      <a:r>
                        <a:rPr lang="en" sz="1500">
                          <a:solidFill>
                            <a:srgbClr val="1A1A1A"/>
                          </a:solidFill>
                          <a:highlight>
                            <a:srgbClr val="CFE2F3"/>
                          </a:highlight>
                          <a:latin typeface="IBM Plex Sans"/>
                          <a:ea typeface="IBM Plex Sans"/>
                          <a:cs typeface="IBM Plex Sans"/>
                          <a:sym typeface="IBM Plex Sans"/>
                        </a:rPr>
                        <a:t>the choice </a:t>
                      </a:r>
                      <a:r>
                        <a:rPr lang="en" sz="1500">
                          <a:solidFill>
                            <a:srgbClr val="1A1A1A"/>
                          </a:solidFill>
                          <a:latin typeface="IBM Plex Sans"/>
                          <a:ea typeface="IBM Plex Sans"/>
                          <a:cs typeface="IBM Plex Sans"/>
                          <a:sym typeface="IBM Plex Sans"/>
                        </a:rPr>
                        <a:t>of [test X] is motivated by a particular strategy or other non-obvious analytical constraints, </a:t>
                      </a:r>
                      <a:r>
                        <a:rPr lang="en" sz="1500">
                          <a:solidFill>
                            <a:srgbClr val="1A1A1A"/>
                          </a:solidFill>
                          <a:highlight>
                            <a:srgbClr val="FFF2CC"/>
                          </a:highlight>
                          <a:latin typeface="IBM Plex Sans"/>
                          <a:ea typeface="IBM Plex Sans"/>
                          <a:cs typeface="IBM Plex Sans"/>
                          <a:sym typeface="IBM Plex Sans"/>
                        </a:rPr>
                        <a:t>I recommend to explicitly mention that in the Methods section justifying the choice accordingly.</a:t>
                      </a:r>
                      <a:r>
                        <a:rPr lang="en" sz="1500">
                          <a:solidFill>
                            <a:srgbClr val="1A1A1A"/>
                          </a:solidFill>
                          <a:latin typeface="IBM Plex Sans"/>
                          <a:ea typeface="IBM Plex Sans"/>
                          <a:cs typeface="IBM Plex Sans"/>
                          <a:sym typeface="IBM Plex Sans"/>
                        </a:rPr>
                        <a:t>"</a:t>
                      </a:r>
                      <a:endParaRPr sz="1500">
                        <a:solidFill>
                          <a:srgbClr val="1A1A1A"/>
                        </a:solidFill>
                        <a:highlight>
                          <a:srgbClr val="CFE2F3"/>
                        </a:highlight>
                        <a:latin typeface="IBM Plex Sans"/>
                        <a:ea typeface="IBM Plex Sans"/>
                        <a:cs typeface="IBM Plex Sans"/>
                        <a:sym typeface="IBM Plex Sans"/>
                      </a:endParaRPr>
                    </a:p>
                  </a:txBody>
                  <a:tcPr marT="91425" marB="91425" marR="91425" marL="91425">
                    <a:lnL cap="flat" cmpd="sng" w="19050">
                      <a:solidFill>
                        <a:srgbClr val="CCCCCC"/>
                      </a:solidFill>
                      <a:prstDash val="solid"/>
                      <a:round/>
                      <a:headEnd len="sm" w="sm" type="none"/>
                      <a:tailEnd len="sm" w="sm" type="none"/>
                    </a:lnL>
                    <a:lnR cap="flat" cmpd="sng" w="19050">
                      <a:solidFill>
                        <a:srgbClr val="CCCCCC"/>
                      </a:solidFill>
                      <a:prstDash val="solid"/>
                      <a:round/>
                      <a:headEnd len="sm" w="sm" type="none"/>
                      <a:tailEnd len="sm" w="sm" type="none"/>
                    </a:lnR>
                    <a:lnT cap="flat" cmpd="sng" w="19050">
                      <a:solidFill>
                        <a:schemeClr val="lt1"/>
                      </a:solidFill>
                      <a:prstDash val="solid"/>
                      <a:round/>
                      <a:headEnd len="sm" w="sm" type="none"/>
                      <a:tailEnd len="sm" w="sm" type="none"/>
                    </a:lnT>
                    <a:lnB cap="flat" cmpd="sng" w="19050">
                      <a:solidFill>
                        <a:srgbClr val="CCCCCC"/>
                      </a:solidFill>
                      <a:prstDash val="solid"/>
                      <a:round/>
                      <a:headEnd len="sm" w="sm" type="none"/>
                      <a:tailEnd len="sm" w="sm" type="none"/>
                    </a:lnB>
                    <a:solidFill>
                      <a:schemeClr val="lt1"/>
                    </a:solidFill>
                  </a:tcPr>
                </a:tc>
              </a:tr>
            </a:tbl>
          </a:graphicData>
        </a:graphic>
      </p:graphicFrame>
      <p:sp>
        <p:nvSpPr>
          <p:cNvPr id="895" name="Google Shape;895;p197"/>
          <p:cNvSpPr txBox="1"/>
          <p:nvPr>
            <p:ph type="title"/>
          </p:nvPr>
        </p:nvSpPr>
        <p:spPr>
          <a:xfrm>
            <a:off x="311700" y="2164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lang="en" sz="2520">
                <a:latin typeface="IBM Plex Sans"/>
                <a:ea typeface="IBM Plex Sans"/>
                <a:cs typeface="IBM Plex Sans"/>
                <a:sym typeface="IBM Plex Sans"/>
              </a:rPr>
              <a:t>Concern: </a:t>
            </a:r>
            <a:r>
              <a:rPr lang="en" sz="2520"/>
              <a:t>Inappropriate statistical method</a:t>
            </a:r>
            <a:endParaRPr sz="2520">
              <a:latin typeface="IBM Plex Sans"/>
              <a:ea typeface="IBM Plex Sans"/>
              <a:cs typeface="IBM Plex Sans"/>
              <a:sym typeface="IBM Plex Sans"/>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9" name="Shape 899"/>
        <p:cNvGrpSpPr/>
        <p:nvPr/>
      </p:nvGrpSpPr>
      <p:grpSpPr>
        <a:xfrm>
          <a:off x="0" y="0"/>
          <a:ext cx="0" cy="0"/>
          <a:chOff x="0" y="0"/>
          <a:chExt cx="0" cy="0"/>
        </a:xfrm>
      </p:grpSpPr>
      <p:sp>
        <p:nvSpPr>
          <p:cNvPr id="900" name="Google Shape;900;p198"/>
          <p:cNvSpPr txBox="1"/>
          <p:nvPr>
            <p:ph type="title"/>
          </p:nvPr>
        </p:nvSpPr>
        <p:spPr>
          <a:xfrm>
            <a:off x="311700" y="368825"/>
            <a:ext cx="8520600" cy="986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2500"/>
              <a:t>Unprofessional reviews disproportionately harm underrepresented groups in STEM</a:t>
            </a:r>
            <a:endParaRPr sz="2500"/>
          </a:p>
          <a:p>
            <a:pPr indent="0" lvl="0" marL="0" rtl="0" algn="l">
              <a:spcBef>
                <a:spcPts val="0"/>
              </a:spcBef>
              <a:spcAft>
                <a:spcPts val="0"/>
              </a:spcAft>
              <a:buNone/>
            </a:pPr>
            <a:r>
              <a:t/>
            </a:r>
            <a:endParaRPr sz="2500"/>
          </a:p>
        </p:txBody>
      </p:sp>
      <p:sp>
        <p:nvSpPr>
          <p:cNvPr id="901" name="Google Shape;901;p198"/>
          <p:cNvSpPr txBox="1"/>
          <p:nvPr>
            <p:ph idx="1" type="body"/>
          </p:nvPr>
        </p:nvSpPr>
        <p:spPr>
          <a:xfrm>
            <a:off x="311700" y="1407575"/>
            <a:ext cx="8520600" cy="1164300"/>
          </a:xfrm>
          <a:prstGeom prst="rect">
            <a:avLst/>
          </a:prstGeom>
        </p:spPr>
        <p:txBody>
          <a:bodyPr anchorCtr="0" anchor="t" bIns="91425" lIns="91425" spcFirstLastPara="1" rIns="91425" wrap="square" tIns="91425">
            <a:normAutofit/>
          </a:bodyPr>
          <a:lstStyle/>
          <a:p>
            <a:pPr indent="-330200" lvl="0" marL="457200" rtl="0" algn="l">
              <a:lnSpc>
                <a:spcPct val="115000"/>
              </a:lnSpc>
              <a:spcBef>
                <a:spcPts val="0"/>
              </a:spcBef>
              <a:spcAft>
                <a:spcPts val="0"/>
              </a:spcAft>
              <a:buClr>
                <a:srgbClr val="E4002C"/>
              </a:buClr>
              <a:buSzPts val="1600"/>
              <a:buChar char="๏"/>
            </a:pPr>
            <a:r>
              <a:rPr lang="en" sz="1600">
                <a:solidFill>
                  <a:schemeClr val="dk1"/>
                </a:solidFill>
              </a:rPr>
              <a:t>Anonymous survey of international participants in STEM fields</a:t>
            </a:r>
            <a:endParaRPr sz="1600">
              <a:solidFill>
                <a:schemeClr val="dk1"/>
              </a:solidFill>
            </a:endParaRPr>
          </a:p>
          <a:p>
            <a:pPr indent="-330200" lvl="0" marL="457200" rtl="0" algn="l">
              <a:lnSpc>
                <a:spcPct val="115000"/>
              </a:lnSpc>
              <a:spcBef>
                <a:spcPts val="1000"/>
              </a:spcBef>
              <a:spcAft>
                <a:spcPts val="1000"/>
              </a:spcAft>
              <a:buClr>
                <a:srgbClr val="E4002C"/>
              </a:buClr>
              <a:buSzPts val="1600"/>
              <a:buFont typeface="Open Sans Light"/>
              <a:buChar char="๏"/>
            </a:pPr>
            <a:r>
              <a:rPr lang="en" sz="1600">
                <a:solidFill>
                  <a:schemeClr val="dk1"/>
                </a:solidFill>
              </a:rPr>
              <a:t>Investigated the “pervasiveness and author perceptions of long-term implications of receiving of unprofessional comments.”</a:t>
            </a:r>
            <a:endParaRPr sz="2300"/>
          </a:p>
        </p:txBody>
      </p:sp>
      <p:sp>
        <p:nvSpPr>
          <p:cNvPr id="902" name="Google Shape;902;p198"/>
          <p:cNvSpPr txBox="1"/>
          <p:nvPr/>
        </p:nvSpPr>
        <p:spPr>
          <a:xfrm>
            <a:off x="311700" y="4542600"/>
            <a:ext cx="63819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solidFill>
                  <a:srgbClr val="1A1A1A"/>
                </a:solidFill>
                <a:latin typeface="IBM Plex Sans"/>
                <a:ea typeface="IBM Plex Sans"/>
                <a:cs typeface="IBM Plex Sans"/>
                <a:sym typeface="IBM Plex Sans"/>
              </a:rPr>
              <a:t>Source: Silbiger, N. J., &amp; Stubler, A. D. (2019). Unprofessional peer reviews disproportionately harm underrepresented groups in STEM. PeerJ, 7, e8247. </a:t>
            </a:r>
            <a:r>
              <a:rPr lang="en" sz="1100" u="sng">
                <a:solidFill>
                  <a:srgbClr val="FF3333"/>
                </a:solidFill>
                <a:latin typeface="IBM Plex Sans"/>
                <a:ea typeface="IBM Plex Sans"/>
                <a:cs typeface="IBM Plex Sans"/>
                <a:sym typeface="IBM Plex Sans"/>
                <a:hlinkClick r:id="rId3">
                  <a:extLst>
                    <a:ext uri="{A12FA001-AC4F-418D-AE19-62706E023703}">
                      <ahyp:hlinkClr val="tx"/>
                    </a:ext>
                  </a:extLst>
                </a:hlinkClick>
              </a:rPr>
              <a:t>https://doi.org/10.7717/peerj.8247</a:t>
            </a:r>
            <a:r>
              <a:rPr lang="en" sz="1100">
                <a:solidFill>
                  <a:srgbClr val="1A1A1A"/>
                </a:solidFill>
                <a:latin typeface="IBM Plex Sans"/>
                <a:ea typeface="IBM Plex Sans"/>
                <a:cs typeface="IBM Plex Sans"/>
                <a:sym typeface="IBM Plex Sans"/>
              </a:rPr>
              <a:t> </a:t>
            </a:r>
            <a:endParaRPr sz="1100">
              <a:solidFill>
                <a:srgbClr val="1A1A1A"/>
              </a:solidFill>
              <a:latin typeface="IBM Plex Sans"/>
              <a:ea typeface="IBM Plex Sans"/>
              <a:cs typeface="IBM Plex Sans"/>
              <a:sym typeface="IBM Plex Sans"/>
            </a:endParaRPr>
          </a:p>
        </p:txBody>
      </p:sp>
      <p:sp>
        <p:nvSpPr>
          <p:cNvPr id="903" name="Google Shape;903;p198"/>
          <p:cNvSpPr txBox="1"/>
          <p:nvPr>
            <p:ph idx="1" type="body"/>
          </p:nvPr>
        </p:nvSpPr>
        <p:spPr>
          <a:xfrm>
            <a:off x="311700" y="2495550"/>
            <a:ext cx="8520600" cy="986100"/>
          </a:xfrm>
          <a:prstGeom prst="rect">
            <a:avLst/>
          </a:prstGeom>
        </p:spPr>
        <p:txBody>
          <a:bodyPr anchorCtr="0" anchor="t" bIns="91425" lIns="91425" spcFirstLastPara="1" rIns="91425" wrap="square" tIns="91425">
            <a:noAutofit/>
          </a:bodyPr>
          <a:lstStyle/>
          <a:p>
            <a:pPr indent="0" lvl="0" marL="0" rtl="0" algn="ctr">
              <a:lnSpc>
                <a:spcPct val="100000"/>
              </a:lnSpc>
              <a:spcBef>
                <a:spcPts val="0"/>
              </a:spcBef>
              <a:spcAft>
                <a:spcPts val="0"/>
              </a:spcAft>
              <a:buNone/>
            </a:pPr>
            <a:r>
              <a:rPr i="1" lang="en" sz="1500">
                <a:solidFill>
                  <a:schemeClr val="dk1"/>
                </a:solidFill>
              </a:rPr>
              <a:t>“This paper is, simply, manure.”  </a:t>
            </a:r>
            <a:endParaRPr i="1" sz="1500">
              <a:solidFill>
                <a:schemeClr val="dk1"/>
              </a:solidFill>
            </a:endParaRPr>
          </a:p>
          <a:p>
            <a:pPr indent="0" lvl="0" marL="0" rtl="0" algn="ctr">
              <a:lnSpc>
                <a:spcPct val="100000"/>
              </a:lnSpc>
              <a:spcBef>
                <a:spcPts val="1000"/>
              </a:spcBef>
              <a:spcAft>
                <a:spcPts val="0"/>
              </a:spcAft>
              <a:buNone/>
            </a:pPr>
            <a:r>
              <a:rPr i="1" lang="en" sz="1500">
                <a:solidFill>
                  <a:schemeClr val="dk1"/>
                </a:solidFill>
              </a:rPr>
              <a:t>“What the authors have done is an insult to science.”</a:t>
            </a:r>
            <a:endParaRPr i="1" sz="1500">
              <a:solidFill>
                <a:schemeClr val="dk1"/>
              </a:solidFill>
            </a:endParaRPr>
          </a:p>
          <a:p>
            <a:pPr indent="0" lvl="0" marL="0" rtl="0" algn="l">
              <a:lnSpc>
                <a:spcPct val="100000"/>
              </a:lnSpc>
              <a:spcBef>
                <a:spcPts val="1000"/>
              </a:spcBef>
              <a:spcAft>
                <a:spcPts val="0"/>
              </a:spcAft>
              <a:buNone/>
            </a:pPr>
            <a:r>
              <a:t/>
            </a:r>
            <a:endParaRPr i="1" sz="1500">
              <a:solidFill>
                <a:schemeClr val="dk1"/>
              </a:solidFill>
            </a:endParaRPr>
          </a:p>
          <a:p>
            <a:pPr indent="0" lvl="0" marL="0" rtl="0" algn="l">
              <a:lnSpc>
                <a:spcPct val="100000"/>
              </a:lnSpc>
              <a:spcBef>
                <a:spcPts val="0"/>
              </a:spcBef>
              <a:spcAft>
                <a:spcPts val="0"/>
              </a:spcAft>
              <a:buNone/>
            </a:pPr>
            <a:r>
              <a:t/>
            </a:r>
            <a:endParaRPr i="1" sz="1500">
              <a:solidFill>
                <a:schemeClr val="dk1"/>
              </a:solidFill>
            </a:endParaRPr>
          </a:p>
          <a:p>
            <a:pPr indent="0" lvl="0" marL="0" rtl="0" algn="ctr">
              <a:lnSpc>
                <a:spcPct val="100000"/>
              </a:lnSpc>
              <a:spcBef>
                <a:spcPts val="0"/>
              </a:spcBef>
              <a:spcAft>
                <a:spcPts val="0"/>
              </a:spcAft>
              <a:buNone/>
            </a:pPr>
            <a:r>
              <a:t/>
            </a:r>
            <a:endParaRPr i="1" sz="1500">
              <a:solidFill>
                <a:schemeClr val="dk1"/>
              </a:solidFill>
            </a:endParaRPr>
          </a:p>
        </p:txBody>
      </p:sp>
      <p:sp>
        <p:nvSpPr>
          <p:cNvPr id="904" name="Google Shape;904;p198"/>
          <p:cNvSpPr txBox="1"/>
          <p:nvPr>
            <p:ph idx="1" type="body"/>
          </p:nvPr>
        </p:nvSpPr>
        <p:spPr>
          <a:xfrm>
            <a:off x="311700" y="3224999"/>
            <a:ext cx="8520600" cy="1069200"/>
          </a:xfrm>
          <a:prstGeom prst="rect">
            <a:avLst/>
          </a:prstGeom>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i="1" lang="en" sz="1500">
                <a:solidFill>
                  <a:schemeClr val="dk1"/>
                </a:solidFill>
              </a:rPr>
              <a:t>“The authors’ status as a trans person has distorted his view of sex beyond the biological reality.” </a:t>
            </a:r>
            <a:endParaRPr i="1" sz="1500">
              <a:solidFill>
                <a:schemeClr val="dk1"/>
              </a:solidFill>
            </a:endParaRPr>
          </a:p>
          <a:p>
            <a:pPr indent="0" lvl="0" marL="0" rtl="0" algn="ctr">
              <a:lnSpc>
                <a:spcPct val="115000"/>
              </a:lnSpc>
              <a:spcBef>
                <a:spcPts val="1000"/>
              </a:spcBef>
              <a:spcAft>
                <a:spcPts val="1000"/>
              </a:spcAft>
              <a:buNone/>
            </a:pPr>
            <a:r>
              <a:rPr i="1" lang="en" sz="1500">
                <a:solidFill>
                  <a:schemeClr val="dk1"/>
                </a:solidFill>
              </a:rPr>
              <a:t> “The author’s last name sounds Spanish. I didn’t read the manuscript because I’m sure it’s full of bad English”.</a:t>
            </a:r>
            <a:endParaRPr i="1" sz="15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01"/>
                                        </p:tgtEl>
                                        <p:attrNameLst>
                                          <p:attrName>style.visibility</p:attrName>
                                        </p:attrNameLst>
                                      </p:cBhvr>
                                      <p:to>
                                        <p:strVal val="visible"/>
                                      </p:to>
                                    </p:set>
                                    <p:animEffect filter="fade" transition="in">
                                      <p:cBhvr>
                                        <p:cTn dur="1000"/>
                                        <p:tgtEl>
                                          <p:spTgt spid="90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03"/>
                                        </p:tgtEl>
                                        <p:attrNameLst>
                                          <p:attrName>style.visibility</p:attrName>
                                        </p:attrNameLst>
                                      </p:cBhvr>
                                      <p:to>
                                        <p:strVal val="visible"/>
                                      </p:to>
                                    </p:set>
                                    <p:animEffect filter="fade" transition="in">
                                      <p:cBhvr>
                                        <p:cTn dur="1000"/>
                                        <p:tgtEl>
                                          <p:spTgt spid="90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04"/>
                                        </p:tgtEl>
                                        <p:attrNameLst>
                                          <p:attrName>style.visibility</p:attrName>
                                        </p:attrNameLst>
                                      </p:cBhvr>
                                      <p:to>
                                        <p:strVal val="visible"/>
                                      </p:to>
                                    </p:set>
                                    <p:animEffect filter="fade" transition="in">
                                      <p:cBhvr>
                                        <p:cTn dur="1000"/>
                                        <p:tgtEl>
                                          <p:spTgt spid="90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8" name="Shape 908"/>
        <p:cNvGrpSpPr/>
        <p:nvPr/>
      </p:nvGrpSpPr>
      <p:grpSpPr>
        <a:xfrm>
          <a:off x="0" y="0"/>
          <a:ext cx="0" cy="0"/>
          <a:chOff x="0" y="0"/>
          <a:chExt cx="0" cy="0"/>
        </a:xfrm>
      </p:grpSpPr>
      <p:sp>
        <p:nvSpPr>
          <p:cNvPr id="909" name="Google Shape;909;p199"/>
          <p:cNvSpPr txBox="1"/>
          <p:nvPr/>
        </p:nvSpPr>
        <p:spPr>
          <a:xfrm>
            <a:off x="120250" y="4680750"/>
            <a:ext cx="6793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rgbClr val="1A1A1A"/>
                </a:solidFill>
                <a:latin typeface="IBM Plex Sans Light"/>
                <a:ea typeface="IBM Plex Sans Light"/>
                <a:cs typeface="IBM Plex Sans Light"/>
                <a:sym typeface="IBM Plex Sans Light"/>
              </a:rPr>
              <a:t>Adapted from</a:t>
            </a:r>
            <a:r>
              <a:rPr lang="en" sz="1200">
                <a:solidFill>
                  <a:srgbClr val="1A1A1A"/>
                </a:solidFill>
                <a:uFill>
                  <a:noFill/>
                </a:uFill>
                <a:latin typeface="IBM Plex Sans Light"/>
                <a:ea typeface="IBM Plex Sans Light"/>
                <a:cs typeface="IBM Plex Sans Light"/>
                <a:sym typeface="IBM Plex Sans Light"/>
                <a:hlinkClick r:id="rId3">
                  <a:extLst>
                    <a:ext uri="{A12FA001-AC4F-418D-AE19-62706E023703}">
                      <ahyp:hlinkClr val="tx"/>
                    </a:ext>
                  </a:extLst>
                </a:hlinkClick>
              </a:rPr>
              <a:t> </a:t>
            </a:r>
            <a:r>
              <a:rPr lang="en" sz="1200" u="sng">
                <a:solidFill>
                  <a:srgbClr val="E4002C"/>
                </a:solidFill>
                <a:latin typeface="IBM Plex Sans Light"/>
                <a:ea typeface="IBM Plex Sans Light"/>
                <a:cs typeface="IBM Plex Sans Light"/>
                <a:sym typeface="IBM Plex Sans Light"/>
                <a:hlinkClick r:id="rId4">
                  <a:extLst>
                    <a:ext uri="{A12FA001-AC4F-418D-AE19-62706E023703}">
                      <ahyp:hlinkClr val="tx"/>
                    </a:ext>
                  </a:extLst>
                </a:hlinkClick>
              </a:rPr>
              <a:t>https://plos.org/resource/how-to-write-a-peer-review</a:t>
            </a:r>
            <a:endParaRPr sz="1200">
              <a:latin typeface="IBM Plex Sans Light"/>
              <a:ea typeface="IBM Plex Sans Light"/>
              <a:cs typeface="IBM Plex Sans Light"/>
              <a:sym typeface="IBM Plex Sans Light"/>
            </a:endParaRPr>
          </a:p>
        </p:txBody>
      </p:sp>
      <p:pic>
        <p:nvPicPr>
          <p:cNvPr id="910" name="Google Shape;910;p199"/>
          <p:cNvPicPr preferRelativeResize="0"/>
          <p:nvPr/>
        </p:nvPicPr>
        <p:blipFill rotWithShape="1">
          <a:blip r:embed="rId5">
            <a:alphaModFix/>
          </a:blip>
          <a:srcRect b="13194" l="0" r="0" t="0"/>
          <a:stretch/>
        </p:blipFill>
        <p:spPr>
          <a:xfrm>
            <a:off x="1175100" y="913375"/>
            <a:ext cx="6793798" cy="3509567"/>
          </a:xfrm>
          <a:prstGeom prst="rect">
            <a:avLst/>
          </a:prstGeom>
          <a:noFill/>
          <a:ln cap="flat" cmpd="sng" w="9525">
            <a:solidFill>
              <a:srgbClr val="EEEEEE"/>
            </a:solidFill>
            <a:prstDash val="solid"/>
            <a:round/>
            <a:headEnd len="sm" w="sm" type="none"/>
            <a:tailEnd len="sm" w="sm" type="none"/>
          </a:ln>
        </p:spPr>
      </p:pic>
      <p:sp>
        <p:nvSpPr>
          <p:cNvPr id="911" name="Google Shape;911;p199"/>
          <p:cNvSpPr txBox="1"/>
          <p:nvPr/>
        </p:nvSpPr>
        <p:spPr>
          <a:xfrm>
            <a:off x="219300" y="216425"/>
            <a:ext cx="8705400" cy="60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500">
                <a:latin typeface="IBM Plex Sans"/>
                <a:ea typeface="IBM Plex Sans"/>
                <a:cs typeface="IBM Plex Sans"/>
                <a:sym typeface="IBM Plex Sans"/>
              </a:rPr>
              <a:t>Step 5: </a:t>
            </a:r>
            <a:r>
              <a:rPr lang="en" sz="2500">
                <a:solidFill>
                  <a:schemeClr val="dk1"/>
                </a:solidFill>
                <a:latin typeface="IBM Plex Sans"/>
                <a:ea typeface="IBM Plex Sans"/>
                <a:cs typeface="IBM Plex Sans"/>
                <a:sym typeface="IBM Plex Sans"/>
              </a:rPr>
              <a:t>Pull it all together into a </a:t>
            </a:r>
            <a:r>
              <a:rPr lang="en" sz="2500">
                <a:solidFill>
                  <a:srgbClr val="E4002C"/>
                </a:solidFill>
                <a:latin typeface="IBM Plex Sans"/>
                <a:ea typeface="IBM Plex Sans"/>
                <a:cs typeface="IBM Plex Sans"/>
                <a:sym typeface="IBM Plex Sans"/>
              </a:rPr>
              <a:t>coherent narrative</a:t>
            </a:r>
            <a:endParaRPr sz="2500">
              <a:solidFill>
                <a:srgbClr val="E4002C"/>
              </a:solidFill>
              <a:latin typeface="IBM Plex Sans"/>
              <a:ea typeface="IBM Plex Sans"/>
              <a:cs typeface="IBM Plex Sans"/>
              <a:sym typeface="IBM Plex Sans"/>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5" name="Shape 555"/>
        <p:cNvGrpSpPr/>
        <p:nvPr/>
      </p:nvGrpSpPr>
      <p:grpSpPr>
        <a:xfrm>
          <a:off x="0" y="0"/>
          <a:ext cx="0" cy="0"/>
          <a:chOff x="0" y="0"/>
          <a:chExt cx="0" cy="0"/>
        </a:xfrm>
      </p:grpSpPr>
      <p:sp>
        <p:nvSpPr>
          <p:cNvPr id="556" name="Google Shape;556;p164"/>
          <p:cNvSpPr txBox="1"/>
          <p:nvPr>
            <p:ph idx="4294967295" type="body"/>
          </p:nvPr>
        </p:nvSpPr>
        <p:spPr>
          <a:xfrm>
            <a:off x="311700" y="1004775"/>
            <a:ext cx="8520600" cy="3062700"/>
          </a:xfrm>
          <a:prstGeom prst="rect">
            <a:avLst/>
          </a:prstGeom>
        </p:spPr>
        <p:txBody>
          <a:bodyPr anchorCtr="0" anchor="t" bIns="91425" lIns="91425" spcFirstLastPara="1" rIns="91425" wrap="square" tIns="91425">
            <a:noAutofit/>
          </a:bodyPr>
          <a:lstStyle/>
          <a:p>
            <a:pPr indent="0" lvl="0" marL="0" rtl="0" algn="l">
              <a:spcBef>
                <a:spcPts val="1200"/>
              </a:spcBef>
              <a:spcAft>
                <a:spcPts val="0"/>
              </a:spcAft>
              <a:buNone/>
            </a:pPr>
            <a:r>
              <a:rPr lang="en" sz="1500">
                <a:solidFill>
                  <a:schemeClr val="dk1"/>
                </a:solidFill>
                <a:latin typeface="IBM Plex Sans Medium"/>
                <a:ea typeface="IBM Plex Sans Medium"/>
                <a:cs typeface="IBM Plex Sans Medium"/>
                <a:sym typeface="IBM Plex Sans Medium"/>
              </a:rPr>
              <a:t>We are committed to fostering learning in a space where everyone is and feels safe. We </a:t>
            </a:r>
            <a:r>
              <a:rPr lang="en" sz="1500">
                <a:solidFill>
                  <a:schemeClr val="dk1"/>
                </a:solidFill>
                <a:latin typeface="IBM Plex Sans Medium"/>
                <a:ea typeface="IBM Plex Sans Medium"/>
                <a:cs typeface="IBM Plex Sans Medium"/>
                <a:sym typeface="IBM Plex Sans Medium"/>
              </a:rPr>
              <a:t>expect</a:t>
            </a:r>
            <a:r>
              <a:rPr lang="en" sz="1500">
                <a:solidFill>
                  <a:schemeClr val="dk1"/>
                </a:solidFill>
                <a:latin typeface="IBM Plex Sans Medium"/>
                <a:ea typeface="IBM Plex Sans Medium"/>
                <a:cs typeface="IBM Plex Sans Medium"/>
                <a:sym typeface="IBM Plex Sans Medium"/>
              </a:rPr>
              <a:t> everyone to abide by </a:t>
            </a:r>
            <a:r>
              <a:rPr lang="en" sz="1500" u="sng">
                <a:solidFill>
                  <a:srgbClr val="E4002C"/>
                </a:solidFill>
                <a:latin typeface="IBM Plex Sans Medium"/>
                <a:ea typeface="IBM Plex Sans Medium"/>
                <a:cs typeface="IBM Plex Sans Medium"/>
                <a:sym typeface="IBM Plex Sans Medium"/>
                <a:hlinkClick r:id="rId3">
                  <a:extLst>
                    <a:ext uri="{A12FA001-AC4F-418D-AE19-62706E023703}">
                      <ahyp:hlinkClr val="tx"/>
                    </a:ext>
                  </a:extLst>
                </a:hlinkClick>
              </a:rPr>
              <a:t>PREreview Code of Conduct</a:t>
            </a:r>
            <a:r>
              <a:rPr lang="en" sz="1500">
                <a:solidFill>
                  <a:schemeClr val="dk1"/>
                </a:solidFill>
                <a:latin typeface="IBM Plex Sans Medium"/>
                <a:ea typeface="IBM Plex Sans Medium"/>
                <a:cs typeface="IBM Plex Sans Medium"/>
                <a:sym typeface="IBM Plex Sans Medium"/>
              </a:rPr>
              <a:t>. Expected behaviors from all participants include:</a:t>
            </a:r>
            <a:endParaRPr sz="1500">
              <a:solidFill>
                <a:schemeClr val="dk1"/>
              </a:solidFill>
              <a:latin typeface="IBM Plex Sans Medium"/>
              <a:ea typeface="IBM Plex Sans Medium"/>
              <a:cs typeface="IBM Plex Sans Medium"/>
              <a:sym typeface="IBM Plex Sans Medium"/>
            </a:endParaRPr>
          </a:p>
          <a:p>
            <a:pPr indent="-323850" lvl="0" marL="914400" rtl="0" algn="l">
              <a:spcBef>
                <a:spcPts val="1200"/>
              </a:spcBef>
              <a:spcAft>
                <a:spcPts val="0"/>
              </a:spcAft>
              <a:buSzPts val="1500"/>
              <a:buChar char="●"/>
            </a:pPr>
            <a:r>
              <a:rPr lang="en" sz="1500">
                <a:solidFill>
                  <a:srgbClr val="000000"/>
                </a:solidFill>
              </a:rPr>
              <a:t>Using welcoming and inclusive language;</a:t>
            </a:r>
            <a:endParaRPr sz="1500">
              <a:solidFill>
                <a:srgbClr val="000000"/>
              </a:solidFill>
            </a:endParaRPr>
          </a:p>
          <a:p>
            <a:pPr indent="-323850" lvl="0" marL="914400" rtl="0" algn="l">
              <a:spcBef>
                <a:spcPts val="1200"/>
              </a:spcBef>
              <a:spcAft>
                <a:spcPts val="0"/>
              </a:spcAft>
              <a:buSzPts val="1500"/>
              <a:buChar char="●"/>
            </a:pPr>
            <a:r>
              <a:rPr lang="en" sz="1500">
                <a:solidFill>
                  <a:srgbClr val="000000"/>
                </a:solidFill>
              </a:rPr>
              <a:t>Providing feedback that is constructive, </a:t>
            </a:r>
            <a:r>
              <a:rPr i="1" lang="en" sz="1500">
                <a:solidFill>
                  <a:srgbClr val="000000"/>
                </a:solidFill>
              </a:rPr>
              <a:t>i.e</a:t>
            </a:r>
            <a:r>
              <a:rPr lang="en" sz="1500">
                <a:solidFill>
                  <a:srgbClr val="000000"/>
                </a:solidFill>
              </a:rPr>
              <a:t>., useful to the receiver;</a:t>
            </a:r>
            <a:endParaRPr sz="1500">
              <a:solidFill>
                <a:srgbClr val="000000"/>
              </a:solidFill>
            </a:endParaRPr>
          </a:p>
          <a:p>
            <a:pPr indent="-323850" lvl="0" marL="914400" rtl="0" algn="l">
              <a:spcBef>
                <a:spcPts val="1200"/>
              </a:spcBef>
              <a:spcAft>
                <a:spcPts val="0"/>
              </a:spcAft>
              <a:buSzPts val="1500"/>
              <a:buChar char="●"/>
            </a:pPr>
            <a:r>
              <a:rPr lang="en" sz="1500">
                <a:solidFill>
                  <a:srgbClr val="000000"/>
                </a:solidFill>
              </a:rPr>
              <a:t>Being respectful of differing viewpoints and experiences;</a:t>
            </a:r>
            <a:endParaRPr sz="1500">
              <a:solidFill>
                <a:srgbClr val="000000"/>
              </a:solidFill>
            </a:endParaRPr>
          </a:p>
          <a:p>
            <a:pPr indent="-323850" lvl="0" marL="914400" rtl="0" algn="l">
              <a:spcBef>
                <a:spcPts val="1200"/>
              </a:spcBef>
              <a:spcAft>
                <a:spcPts val="0"/>
              </a:spcAft>
              <a:buSzPts val="1500"/>
              <a:buChar char="●"/>
            </a:pPr>
            <a:r>
              <a:rPr lang="en" sz="1500">
                <a:solidFill>
                  <a:srgbClr val="000000"/>
                </a:solidFill>
              </a:rPr>
              <a:t>Gracefully accepting constructive criticism;</a:t>
            </a:r>
            <a:endParaRPr sz="1500">
              <a:solidFill>
                <a:srgbClr val="000000"/>
              </a:solidFill>
            </a:endParaRPr>
          </a:p>
          <a:p>
            <a:pPr indent="-323850" lvl="0" marL="914400" rtl="0" algn="l">
              <a:spcBef>
                <a:spcPts val="1200"/>
              </a:spcBef>
              <a:spcAft>
                <a:spcPts val="1200"/>
              </a:spcAft>
              <a:buSzPts val="1500"/>
              <a:buChar char="●"/>
            </a:pPr>
            <a:r>
              <a:rPr lang="en" sz="1500">
                <a:solidFill>
                  <a:srgbClr val="000000"/>
                </a:solidFill>
              </a:rPr>
              <a:t>Showing empathy towards other participants and community members.</a:t>
            </a:r>
            <a:endParaRPr sz="1500">
              <a:solidFill>
                <a:srgbClr val="000000"/>
              </a:solidFill>
            </a:endParaRPr>
          </a:p>
        </p:txBody>
      </p:sp>
      <p:sp>
        <p:nvSpPr>
          <p:cNvPr id="557" name="Google Shape;557;p16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lang="en" sz="2500">
                <a:latin typeface="IBM Plex Sans"/>
                <a:ea typeface="IBM Plex Sans"/>
                <a:cs typeface="IBM Plex Sans"/>
                <a:sym typeface="IBM Plex Sans"/>
              </a:rPr>
              <a:t>Code of Conduct</a:t>
            </a:r>
            <a:endParaRPr sz="2500">
              <a:latin typeface="IBM Plex Sans"/>
              <a:ea typeface="IBM Plex Sans"/>
              <a:cs typeface="IBM Plex Sans"/>
              <a:sym typeface="IBM Plex Sans"/>
            </a:endParaRPr>
          </a:p>
        </p:txBody>
      </p:sp>
      <p:sp>
        <p:nvSpPr>
          <p:cNvPr id="558" name="Google Shape;558;p164"/>
          <p:cNvSpPr txBox="1"/>
          <p:nvPr/>
        </p:nvSpPr>
        <p:spPr>
          <a:xfrm>
            <a:off x="384150" y="4143675"/>
            <a:ext cx="8375700" cy="845100"/>
          </a:xfrm>
          <a:prstGeom prst="rect">
            <a:avLst/>
          </a:prstGeom>
          <a:solidFill>
            <a:srgbClr val="FFFFFF"/>
          </a:solidFill>
          <a:ln cap="flat" cmpd="sng" w="19050">
            <a:solidFill>
              <a:srgbClr val="E4002C"/>
            </a:solidFill>
            <a:prstDash val="solid"/>
            <a:round/>
            <a:headEnd len="sm" w="sm" type="none"/>
            <a:tailEnd len="sm" w="sm" type="none"/>
          </a:ln>
        </p:spPr>
        <p:txBody>
          <a:bodyPr anchorCtr="0" anchor="t" bIns="91425" lIns="91425" spcFirstLastPara="1" rIns="91425" wrap="square" tIns="91425">
            <a:spAutoFit/>
          </a:bodyPr>
          <a:lstStyle/>
          <a:p>
            <a:pPr indent="0" lvl="0" marL="0" rtl="0" algn="ctr">
              <a:lnSpc>
                <a:spcPct val="115000"/>
              </a:lnSpc>
              <a:spcBef>
                <a:spcPts val="0"/>
              </a:spcBef>
              <a:spcAft>
                <a:spcPts val="1200"/>
              </a:spcAft>
              <a:buNone/>
            </a:pPr>
            <a:r>
              <a:rPr lang="en" sz="1300">
                <a:solidFill>
                  <a:schemeClr val="dk1"/>
                </a:solidFill>
                <a:latin typeface="IBM Plex Sans"/>
                <a:ea typeface="IBM Plex Sans"/>
                <a:cs typeface="IBM Plex Sans"/>
                <a:sym typeface="IBM Plex Sans"/>
              </a:rPr>
              <a:t>If you feel uncomfortable or unwelcomed at any point during this meeting, please send an email to</a:t>
            </a:r>
            <a:r>
              <a:rPr lang="en" sz="1300">
                <a:solidFill>
                  <a:srgbClr val="353535"/>
                </a:solidFill>
                <a:latin typeface="IBM Plex Sans"/>
                <a:ea typeface="IBM Plex Sans"/>
                <a:cs typeface="IBM Plex Sans"/>
                <a:sym typeface="IBM Plex Sans"/>
              </a:rPr>
              <a:t> </a:t>
            </a:r>
            <a:r>
              <a:rPr lang="en" sz="1300" u="sng">
                <a:solidFill>
                  <a:srgbClr val="E4002C"/>
                </a:solidFill>
                <a:latin typeface="IBM Plex Sans"/>
                <a:ea typeface="IBM Plex Sans"/>
                <a:cs typeface="IBM Plex Sans"/>
                <a:sym typeface="IBM Plex Sans"/>
                <a:hlinkClick r:id="rId4">
                  <a:extLst>
                    <a:ext uri="{A12FA001-AC4F-418D-AE19-62706E023703}">
                      <ahyp:hlinkClr val="tx"/>
                    </a:ext>
                  </a:extLst>
                </a:hlinkClick>
              </a:rPr>
              <a:t>report@prereview.org</a:t>
            </a:r>
            <a:r>
              <a:rPr lang="en" sz="1300">
                <a:solidFill>
                  <a:srgbClr val="E4002C"/>
                </a:solidFill>
                <a:latin typeface="IBM Plex Sans"/>
                <a:ea typeface="IBM Plex Sans"/>
                <a:cs typeface="IBM Plex Sans"/>
                <a:sym typeface="IBM Plex Sans"/>
              </a:rPr>
              <a:t> </a:t>
            </a:r>
            <a:r>
              <a:rPr lang="en" sz="1300">
                <a:latin typeface="IBM Plex Sans"/>
                <a:ea typeface="IBM Plex Sans"/>
                <a:cs typeface="IBM Plex Sans"/>
                <a:sym typeface="IBM Plex Sans"/>
              </a:rPr>
              <a:t>in confidence OR report via the </a:t>
            </a:r>
            <a:r>
              <a:rPr lang="en" sz="1300" u="sng">
                <a:solidFill>
                  <a:schemeClr val="hlink"/>
                </a:solidFill>
                <a:latin typeface="IBM Plex Sans"/>
                <a:ea typeface="IBM Plex Sans"/>
                <a:cs typeface="IBM Plex Sans"/>
                <a:sym typeface="IBM Plex Sans"/>
                <a:hlinkClick r:id="rId5"/>
              </a:rPr>
              <a:t>Code of Conduct Incident Report Form</a:t>
            </a:r>
            <a:r>
              <a:rPr lang="en" sz="1300">
                <a:latin typeface="IBM Plex Sans"/>
                <a:ea typeface="IBM Plex Sans"/>
                <a:cs typeface="IBM Plex Sans"/>
                <a:sym typeface="IBM Plex Sans"/>
              </a:rPr>
              <a:t>. All reports will be handled with discretion by PREreview’s Safety Team.</a:t>
            </a:r>
            <a:endParaRPr sz="1300">
              <a:latin typeface="IBM Plex Sans"/>
              <a:ea typeface="IBM Plex Sans"/>
              <a:cs typeface="IBM Plex Sans"/>
              <a:sym typeface="IBM Plex Sans"/>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5" name="Shape 915"/>
        <p:cNvGrpSpPr/>
        <p:nvPr/>
      </p:nvGrpSpPr>
      <p:grpSpPr>
        <a:xfrm>
          <a:off x="0" y="0"/>
          <a:ext cx="0" cy="0"/>
          <a:chOff x="0" y="0"/>
          <a:chExt cx="0" cy="0"/>
        </a:xfrm>
      </p:grpSpPr>
      <p:sp>
        <p:nvSpPr>
          <p:cNvPr id="916" name="Google Shape;916;p200"/>
          <p:cNvSpPr txBox="1"/>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800">
                <a:latin typeface="IBM Plex Sans"/>
                <a:ea typeface="IBM Plex Sans"/>
                <a:cs typeface="IBM Plex Sans"/>
                <a:sym typeface="IBM Plex Sans"/>
              </a:rPr>
              <a:t>Re-read your review consider the following:</a:t>
            </a:r>
            <a:endParaRPr b="1" sz="1800">
              <a:solidFill>
                <a:srgbClr val="000000"/>
              </a:solidFill>
              <a:latin typeface="IBM Plex Sans"/>
              <a:ea typeface="IBM Plex Sans"/>
              <a:cs typeface="IBM Plex Sans"/>
              <a:sym typeface="IBM Plex Sans"/>
            </a:endParaRPr>
          </a:p>
          <a:p>
            <a:pPr indent="-336550" lvl="0" marL="457200" rtl="0" algn="l">
              <a:lnSpc>
                <a:spcPct val="115000"/>
              </a:lnSpc>
              <a:spcBef>
                <a:spcPts val="1000"/>
              </a:spcBef>
              <a:spcAft>
                <a:spcPts val="0"/>
              </a:spcAft>
              <a:buClr>
                <a:srgbClr val="E4002C"/>
              </a:buClr>
              <a:buSzPts val="1700"/>
              <a:buFont typeface="IBM Plex Sans"/>
              <a:buChar char="๏"/>
            </a:pPr>
            <a:r>
              <a:rPr lang="en" sz="1700">
                <a:solidFill>
                  <a:srgbClr val="000000"/>
                </a:solidFill>
                <a:latin typeface="IBM Plex Sans"/>
                <a:ea typeface="IBM Plex Sans"/>
                <a:cs typeface="IBM Plex Sans"/>
                <a:sym typeface="IBM Plex Sans"/>
              </a:rPr>
              <a:t>Thinking about STEP 1, the beliefs and assumptions you identified in yourself, how did you do in your review? Did you manage to keep those in mind and mitigate how they affected your judgment? </a:t>
            </a:r>
            <a:endParaRPr sz="1700">
              <a:solidFill>
                <a:srgbClr val="000000"/>
              </a:solidFill>
              <a:latin typeface="IBM Plex Sans"/>
              <a:ea typeface="IBM Plex Sans"/>
              <a:cs typeface="IBM Plex Sans"/>
              <a:sym typeface="IBM Plex Sans"/>
            </a:endParaRPr>
          </a:p>
          <a:p>
            <a:pPr indent="-336550" lvl="0" marL="457200" rtl="0" algn="l">
              <a:lnSpc>
                <a:spcPct val="115000"/>
              </a:lnSpc>
              <a:spcBef>
                <a:spcPts val="1000"/>
              </a:spcBef>
              <a:spcAft>
                <a:spcPts val="0"/>
              </a:spcAft>
              <a:buClr>
                <a:srgbClr val="E4002C"/>
              </a:buClr>
              <a:buSzPts val="1700"/>
              <a:buFont typeface="IBM Plex Sans"/>
              <a:buChar char="๏"/>
            </a:pPr>
            <a:r>
              <a:rPr lang="en" sz="1700">
                <a:solidFill>
                  <a:srgbClr val="000000"/>
                </a:solidFill>
                <a:latin typeface="IBM Plex Sans"/>
                <a:ea typeface="IBM Plex Sans"/>
                <a:cs typeface="IBM Plex Sans"/>
                <a:sym typeface="IBM Plex Sans"/>
              </a:rPr>
              <a:t>Thinking about STEP 3, does your review highlight strengths as well as weaknesses of the </a:t>
            </a:r>
            <a:r>
              <a:rPr lang="en" sz="1700">
                <a:latin typeface="IBM Plex Sans"/>
                <a:ea typeface="IBM Plex Sans"/>
                <a:cs typeface="IBM Plex Sans"/>
                <a:sym typeface="IBM Plex Sans"/>
              </a:rPr>
              <a:t>study</a:t>
            </a:r>
            <a:r>
              <a:rPr lang="en" sz="1700">
                <a:solidFill>
                  <a:srgbClr val="000000"/>
                </a:solidFill>
                <a:latin typeface="IBM Plex Sans"/>
                <a:ea typeface="IBM Plex Sans"/>
                <a:cs typeface="IBM Plex Sans"/>
                <a:sym typeface="IBM Plex Sans"/>
              </a:rPr>
              <a:t>? </a:t>
            </a:r>
            <a:endParaRPr sz="1700">
              <a:solidFill>
                <a:srgbClr val="000000"/>
              </a:solidFill>
              <a:latin typeface="IBM Plex Sans"/>
              <a:ea typeface="IBM Plex Sans"/>
              <a:cs typeface="IBM Plex Sans"/>
              <a:sym typeface="IBM Plex Sans"/>
            </a:endParaRPr>
          </a:p>
          <a:p>
            <a:pPr indent="-336550" lvl="0" marL="457200" rtl="0" algn="l">
              <a:lnSpc>
                <a:spcPct val="115000"/>
              </a:lnSpc>
              <a:spcBef>
                <a:spcPts val="1000"/>
              </a:spcBef>
              <a:spcAft>
                <a:spcPts val="0"/>
              </a:spcAft>
              <a:buClr>
                <a:srgbClr val="E4002C"/>
              </a:buClr>
              <a:buSzPts val="1700"/>
              <a:buFont typeface="IBM Plex Sans"/>
              <a:buChar char="๏"/>
            </a:pPr>
            <a:r>
              <a:rPr lang="en" sz="1700">
                <a:solidFill>
                  <a:srgbClr val="000000"/>
                </a:solidFill>
                <a:latin typeface="IBM Plex Sans"/>
                <a:ea typeface="IBM Plex Sans"/>
                <a:cs typeface="IBM Plex Sans"/>
                <a:sym typeface="IBM Plex Sans"/>
              </a:rPr>
              <a:t>Thinking about STEP 4, does your feedback sound constructive, is it clear and as actionable as it can be?</a:t>
            </a:r>
            <a:endParaRPr sz="1700">
              <a:solidFill>
                <a:srgbClr val="000000"/>
              </a:solidFill>
              <a:latin typeface="IBM Plex Sans"/>
              <a:ea typeface="IBM Plex Sans"/>
              <a:cs typeface="IBM Plex Sans"/>
              <a:sym typeface="IBM Plex Sans"/>
            </a:endParaRPr>
          </a:p>
          <a:p>
            <a:pPr indent="-336550" lvl="0" marL="457200" rtl="0" algn="l">
              <a:lnSpc>
                <a:spcPct val="115000"/>
              </a:lnSpc>
              <a:spcBef>
                <a:spcPts val="1000"/>
              </a:spcBef>
              <a:spcAft>
                <a:spcPts val="1000"/>
              </a:spcAft>
              <a:buClr>
                <a:srgbClr val="E4002C"/>
              </a:buClr>
              <a:buSzPts val="1700"/>
              <a:buFont typeface="IBM Plex Sans"/>
              <a:buChar char="๏"/>
            </a:pPr>
            <a:r>
              <a:rPr lang="en" sz="1700">
                <a:solidFill>
                  <a:srgbClr val="000000"/>
                </a:solidFill>
                <a:latin typeface="IBM Plex Sans"/>
                <a:ea typeface="IBM Plex Sans"/>
                <a:cs typeface="IBM Plex Sans"/>
                <a:sym typeface="IBM Plex Sans"/>
              </a:rPr>
              <a:t>Does your review read well, from the summary to the end? </a:t>
            </a:r>
            <a:endParaRPr sz="1700">
              <a:solidFill>
                <a:srgbClr val="000000"/>
              </a:solidFill>
              <a:latin typeface="IBM Plex Sans"/>
              <a:ea typeface="IBM Plex Sans"/>
              <a:cs typeface="IBM Plex Sans"/>
              <a:sym typeface="IBM Plex Sans"/>
            </a:endParaRPr>
          </a:p>
        </p:txBody>
      </p:sp>
      <p:sp>
        <p:nvSpPr>
          <p:cNvPr id="917" name="Google Shape;917;p200"/>
          <p:cNvSpPr txBox="1"/>
          <p:nvPr>
            <p:ph idx="4294967295" type="title"/>
          </p:nvPr>
        </p:nvSpPr>
        <p:spPr>
          <a:xfrm>
            <a:off x="311700" y="325275"/>
            <a:ext cx="8520600" cy="60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990"/>
              <a:buFont typeface="Arial"/>
              <a:buNone/>
            </a:pPr>
            <a:r>
              <a:rPr lang="en" sz="2500">
                <a:latin typeface="IBM Plex Sans"/>
                <a:ea typeface="IBM Plex Sans"/>
                <a:cs typeface="IBM Plex Sans"/>
                <a:sym typeface="IBM Plex Sans"/>
              </a:rPr>
              <a:t>Step 6: </a:t>
            </a:r>
            <a:r>
              <a:rPr lang="en" sz="2500">
                <a:solidFill>
                  <a:srgbClr val="E4002C"/>
                </a:solidFill>
                <a:latin typeface="IBM Plex Sans"/>
                <a:ea typeface="IBM Plex Sans"/>
                <a:cs typeface="IBM Plex Sans"/>
                <a:sym typeface="IBM Plex Sans"/>
              </a:rPr>
              <a:t>Check</a:t>
            </a:r>
            <a:r>
              <a:rPr lang="en" sz="2500">
                <a:solidFill>
                  <a:srgbClr val="FF0000"/>
                </a:solidFill>
                <a:latin typeface="IBM Plex Sans"/>
                <a:ea typeface="IBM Plex Sans"/>
                <a:cs typeface="IBM Plex Sans"/>
                <a:sym typeface="IBM Plex Sans"/>
              </a:rPr>
              <a:t> </a:t>
            </a:r>
            <a:r>
              <a:rPr lang="en" sz="2500"/>
              <a:t>yo</a:t>
            </a:r>
            <a:r>
              <a:rPr lang="en" sz="2500">
                <a:latin typeface="IBM Plex Sans"/>
                <a:ea typeface="IBM Plex Sans"/>
                <a:cs typeface="IBM Plex Sans"/>
                <a:sym typeface="IBM Plex Sans"/>
              </a:rPr>
              <a:t>ur </a:t>
            </a:r>
            <a:r>
              <a:rPr lang="en" sz="2500"/>
              <a:t>r</a:t>
            </a:r>
            <a:r>
              <a:rPr lang="en" sz="2500">
                <a:latin typeface="IBM Plex Sans"/>
                <a:ea typeface="IBM Plex Sans"/>
                <a:cs typeface="IBM Plex Sans"/>
                <a:sym typeface="IBM Plex Sans"/>
              </a:rPr>
              <a:t>eview </a:t>
            </a:r>
            <a:r>
              <a:rPr lang="en" sz="2500"/>
              <a:t>a</a:t>
            </a:r>
            <a:r>
              <a:rPr lang="en" sz="2500">
                <a:latin typeface="IBM Plex Sans"/>
                <a:ea typeface="IBM Plex Sans"/>
                <a:cs typeface="IBM Plex Sans"/>
                <a:sym typeface="IBM Plex Sans"/>
              </a:rPr>
              <a:t>nd </a:t>
            </a:r>
            <a:r>
              <a:rPr lang="en" sz="2500">
                <a:solidFill>
                  <a:srgbClr val="E4002C"/>
                </a:solidFill>
              </a:rPr>
              <a:t>s</a:t>
            </a:r>
            <a:r>
              <a:rPr lang="en" sz="2500">
                <a:solidFill>
                  <a:srgbClr val="E4002C"/>
                </a:solidFill>
                <a:latin typeface="IBM Plex Sans"/>
                <a:ea typeface="IBM Plex Sans"/>
                <a:cs typeface="IBM Plex Sans"/>
                <a:sym typeface="IBM Plex Sans"/>
              </a:rPr>
              <a:t>hare </a:t>
            </a:r>
            <a:r>
              <a:rPr lang="en" sz="2500">
                <a:solidFill>
                  <a:srgbClr val="E4002C"/>
                </a:solidFill>
              </a:rPr>
              <a:t>i</a:t>
            </a:r>
            <a:r>
              <a:rPr lang="en" sz="2500">
                <a:solidFill>
                  <a:srgbClr val="E4002C"/>
                </a:solidFill>
                <a:latin typeface="IBM Plex Sans"/>
                <a:ea typeface="IBM Plex Sans"/>
                <a:cs typeface="IBM Plex Sans"/>
                <a:sym typeface="IBM Plex Sans"/>
              </a:rPr>
              <a:t>t</a:t>
            </a:r>
            <a:endParaRPr sz="2500">
              <a:solidFill>
                <a:srgbClr val="E4002C"/>
              </a:solidFill>
              <a:latin typeface="IBM Plex Sans"/>
              <a:ea typeface="IBM Plex Sans"/>
              <a:cs typeface="IBM Plex Sans"/>
              <a:sym typeface="IBM Plex Sans"/>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1" name="Shape 921"/>
        <p:cNvGrpSpPr/>
        <p:nvPr/>
      </p:nvGrpSpPr>
      <p:grpSpPr>
        <a:xfrm>
          <a:off x="0" y="0"/>
          <a:ext cx="0" cy="0"/>
          <a:chOff x="0" y="0"/>
          <a:chExt cx="0" cy="0"/>
        </a:xfrm>
      </p:grpSpPr>
      <p:sp>
        <p:nvSpPr>
          <p:cNvPr id="922" name="Google Shape;922;p201"/>
          <p:cNvSpPr txBox="1"/>
          <p:nvPr>
            <p:ph idx="2" type="body"/>
          </p:nvPr>
        </p:nvSpPr>
        <p:spPr>
          <a:xfrm>
            <a:off x="4939500" y="543600"/>
            <a:ext cx="3837000" cy="36072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i="1" lang="en" sz="1600"/>
              <a:t>I liked that the training focused not only on how to use the PREreview platform or how to write constructive feedback, but also on discussions about power and social inequities in science.</a:t>
            </a:r>
            <a:endParaRPr i="1" sz="1600"/>
          </a:p>
          <a:p>
            <a:pPr indent="0" lvl="0" marL="0" rtl="0" algn="l">
              <a:spcBef>
                <a:spcPts val="1200"/>
              </a:spcBef>
              <a:spcAft>
                <a:spcPts val="1200"/>
              </a:spcAft>
              <a:buNone/>
            </a:pPr>
            <a:r>
              <a:rPr i="1" lang="en" sz="1600"/>
              <a:t>While I am used to these discussions in the social sciences and humanities, I appreciated that we were addressing these issues in a space with several STEM researchers.</a:t>
            </a:r>
            <a:endParaRPr i="1" sz="1600"/>
          </a:p>
        </p:txBody>
      </p:sp>
      <p:grpSp>
        <p:nvGrpSpPr>
          <p:cNvPr id="923" name="Google Shape;923;p201"/>
          <p:cNvGrpSpPr/>
          <p:nvPr/>
        </p:nvGrpSpPr>
        <p:grpSpPr>
          <a:xfrm>
            <a:off x="6387950" y="279200"/>
            <a:ext cx="520940" cy="378908"/>
            <a:chOff x="565684" y="368620"/>
            <a:chExt cx="862769" cy="627539"/>
          </a:xfrm>
        </p:grpSpPr>
        <p:sp>
          <p:nvSpPr>
            <p:cNvPr id="924" name="Google Shape;924;p201"/>
            <p:cNvSpPr/>
            <p:nvPr/>
          </p:nvSpPr>
          <p:spPr>
            <a:xfrm>
              <a:off x="565684" y="368620"/>
              <a:ext cx="430805" cy="627539"/>
            </a:xfrm>
            <a:custGeom>
              <a:rect b="b" l="l" r="r" t="t"/>
              <a:pathLst>
                <a:path extrusionOk="0" h="297412" w="204173">
                  <a:moveTo>
                    <a:pt x="139600" y="3918"/>
                  </a:moveTo>
                  <a:cubicBezTo>
                    <a:pt x="98338" y="-8491"/>
                    <a:pt x="54708" y="9706"/>
                    <a:pt x="28442" y="42571"/>
                  </a:cubicBezTo>
                  <a:cubicBezTo>
                    <a:pt x="-1200" y="79689"/>
                    <a:pt x="-6483" y="131738"/>
                    <a:pt x="7088" y="176311"/>
                  </a:cubicBezTo>
                  <a:cubicBezTo>
                    <a:pt x="15375" y="203497"/>
                    <a:pt x="33244" y="222045"/>
                    <a:pt x="55322" y="238993"/>
                  </a:cubicBezTo>
                  <a:cubicBezTo>
                    <a:pt x="80842" y="258550"/>
                    <a:pt x="107305" y="276835"/>
                    <a:pt x="134360" y="294199"/>
                  </a:cubicBezTo>
                  <a:cubicBezTo>
                    <a:pt x="135671" y="295098"/>
                    <a:pt x="137291" y="295449"/>
                    <a:pt x="138855" y="295142"/>
                  </a:cubicBezTo>
                  <a:cubicBezTo>
                    <a:pt x="140391" y="296326"/>
                    <a:pt x="142213" y="297093"/>
                    <a:pt x="144138" y="297334"/>
                  </a:cubicBezTo>
                  <a:cubicBezTo>
                    <a:pt x="153237" y="298606"/>
                    <a:pt x="156855" y="283982"/>
                    <a:pt x="147295" y="282667"/>
                  </a:cubicBezTo>
                  <a:cubicBezTo>
                    <a:pt x="145827" y="282448"/>
                    <a:pt x="140981" y="260479"/>
                    <a:pt x="140148" y="257081"/>
                  </a:cubicBezTo>
                  <a:cubicBezTo>
                    <a:pt x="133825" y="231100"/>
                    <a:pt x="132067" y="204221"/>
                    <a:pt x="134952" y="177648"/>
                  </a:cubicBezTo>
                  <a:cubicBezTo>
                    <a:pt x="176609" y="182954"/>
                    <a:pt x="202633" y="143665"/>
                    <a:pt x="203883" y="105670"/>
                  </a:cubicBezTo>
                  <a:cubicBezTo>
                    <a:pt x="206974" y="59694"/>
                    <a:pt x="185444" y="17687"/>
                    <a:pt x="139600" y="3918"/>
                  </a:cubicBezTo>
                  <a:close/>
                  <a:moveTo>
                    <a:pt x="183054" y="133777"/>
                  </a:moveTo>
                  <a:cubicBezTo>
                    <a:pt x="174767" y="153268"/>
                    <a:pt x="153741" y="169383"/>
                    <a:pt x="131882" y="161709"/>
                  </a:cubicBezTo>
                  <a:cubicBezTo>
                    <a:pt x="129346" y="160810"/>
                    <a:pt x="126524" y="161336"/>
                    <a:pt x="124472" y="163068"/>
                  </a:cubicBezTo>
                  <a:cubicBezTo>
                    <a:pt x="123380" y="163770"/>
                    <a:pt x="122532" y="164800"/>
                    <a:pt x="122038" y="166006"/>
                  </a:cubicBezTo>
                  <a:cubicBezTo>
                    <a:pt x="121199" y="167475"/>
                    <a:pt x="120874" y="169185"/>
                    <a:pt x="121118" y="170852"/>
                  </a:cubicBezTo>
                  <a:cubicBezTo>
                    <a:pt x="116602" y="204944"/>
                    <a:pt x="119253" y="239629"/>
                    <a:pt x="128901" y="272647"/>
                  </a:cubicBezTo>
                  <a:cubicBezTo>
                    <a:pt x="113583" y="262540"/>
                    <a:pt x="98506" y="252082"/>
                    <a:pt x="83670" y="241229"/>
                  </a:cubicBezTo>
                  <a:cubicBezTo>
                    <a:pt x="67008" y="229039"/>
                    <a:pt x="48460" y="216783"/>
                    <a:pt x="35699" y="200274"/>
                  </a:cubicBezTo>
                  <a:cubicBezTo>
                    <a:pt x="-9706" y="138886"/>
                    <a:pt x="18840" y="27553"/>
                    <a:pt x="100223" y="15450"/>
                  </a:cubicBezTo>
                  <a:cubicBezTo>
                    <a:pt x="169505" y="7667"/>
                    <a:pt x="206601" y="72783"/>
                    <a:pt x="183054" y="133777"/>
                  </a:cubicBezTo>
                  <a:close/>
                </a:path>
              </a:pathLst>
            </a:custGeom>
            <a:solidFill>
              <a:srgbClr val="000000"/>
            </a:solidFill>
            <a:ln cap="flat" cmpd="sng" w="9525">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FFFFFF"/>
                </a:solidFill>
                <a:latin typeface="Calibri"/>
                <a:ea typeface="Calibri"/>
                <a:cs typeface="Calibri"/>
                <a:sym typeface="Calibri"/>
              </a:endParaRPr>
            </a:p>
          </p:txBody>
        </p:sp>
        <p:sp>
          <p:nvSpPr>
            <p:cNvPr id="925" name="Google Shape;925;p201"/>
            <p:cNvSpPr/>
            <p:nvPr/>
          </p:nvSpPr>
          <p:spPr>
            <a:xfrm>
              <a:off x="1007307" y="372376"/>
              <a:ext cx="421145" cy="613504"/>
            </a:xfrm>
            <a:custGeom>
              <a:rect b="b" l="l" r="r" t="t"/>
              <a:pathLst>
                <a:path extrusionOk="0" h="290760" w="199595">
                  <a:moveTo>
                    <a:pt x="136439" y="3825"/>
                  </a:moveTo>
                  <a:cubicBezTo>
                    <a:pt x="96098" y="-8299"/>
                    <a:pt x="53476" y="9504"/>
                    <a:pt x="27803" y="41623"/>
                  </a:cubicBezTo>
                  <a:cubicBezTo>
                    <a:pt x="-1182" y="77908"/>
                    <a:pt x="-6334" y="128751"/>
                    <a:pt x="6930" y="172359"/>
                  </a:cubicBezTo>
                  <a:cubicBezTo>
                    <a:pt x="15021" y="198932"/>
                    <a:pt x="32494" y="217063"/>
                    <a:pt x="54090" y="233616"/>
                  </a:cubicBezTo>
                  <a:cubicBezTo>
                    <a:pt x="79040" y="252735"/>
                    <a:pt x="104911" y="270603"/>
                    <a:pt x="131352" y="287573"/>
                  </a:cubicBezTo>
                  <a:cubicBezTo>
                    <a:pt x="132626" y="288472"/>
                    <a:pt x="134211" y="288801"/>
                    <a:pt x="135737" y="288494"/>
                  </a:cubicBezTo>
                  <a:cubicBezTo>
                    <a:pt x="137241" y="289678"/>
                    <a:pt x="139037" y="290423"/>
                    <a:pt x="140933" y="290686"/>
                  </a:cubicBezTo>
                  <a:cubicBezTo>
                    <a:pt x="149813" y="291914"/>
                    <a:pt x="153343" y="277641"/>
                    <a:pt x="144003" y="276347"/>
                  </a:cubicBezTo>
                  <a:cubicBezTo>
                    <a:pt x="142556" y="276150"/>
                    <a:pt x="137842" y="254664"/>
                    <a:pt x="137009" y="251332"/>
                  </a:cubicBezTo>
                  <a:cubicBezTo>
                    <a:pt x="130839" y="225943"/>
                    <a:pt x="129125" y="199677"/>
                    <a:pt x="131944" y="173697"/>
                  </a:cubicBezTo>
                  <a:cubicBezTo>
                    <a:pt x="172768" y="178893"/>
                    <a:pt x="198091" y="140481"/>
                    <a:pt x="199318" y="103341"/>
                  </a:cubicBezTo>
                  <a:cubicBezTo>
                    <a:pt x="202300" y="58352"/>
                    <a:pt x="181253" y="17287"/>
                    <a:pt x="136439" y="3825"/>
                  </a:cubicBezTo>
                  <a:close/>
                  <a:moveTo>
                    <a:pt x="178907" y="130768"/>
                  </a:moveTo>
                  <a:cubicBezTo>
                    <a:pt x="170794" y="149799"/>
                    <a:pt x="150251" y="165541"/>
                    <a:pt x="128897" y="158042"/>
                  </a:cubicBezTo>
                  <a:cubicBezTo>
                    <a:pt x="126417" y="157187"/>
                    <a:pt x="123670" y="157692"/>
                    <a:pt x="121662" y="159380"/>
                  </a:cubicBezTo>
                  <a:cubicBezTo>
                    <a:pt x="120592" y="160082"/>
                    <a:pt x="119756" y="161068"/>
                    <a:pt x="119272" y="162252"/>
                  </a:cubicBezTo>
                  <a:cubicBezTo>
                    <a:pt x="118458" y="163699"/>
                    <a:pt x="118143" y="165343"/>
                    <a:pt x="118373" y="166988"/>
                  </a:cubicBezTo>
                  <a:cubicBezTo>
                    <a:pt x="113973" y="200335"/>
                    <a:pt x="116571" y="234230"/>
                    <a:pt x="126003" y="266503"/>
                  </a:cubicBezTo>
                  <a:cubicBezTo>
                    <a:pt x="111006" y="256615"/>
                    <a:pt x="96266" y="246399"/>
                    <a:pt x="81781" y="235809"/>
                  </a:cubicBezTo>
                  <a:cubicBezTo>
                    <a:pt x="65491" y="223882"/>
                    <a:pt x="47359" y="211911"/>
                    <a:pt x="34884" y="195775"/>
                  </a:cubicBezTo>
                  <a:cubicBezTo>
                    <a:pt x="-9491" y="135855"/>
                    <a:pt x="18419" y="26955"/>
                    <a:pt x="97961" y="15116"/>
                  </a:cubicBezTo>
                  <a:cubicBezTo>
                    <a:pt x="165664" y="7508"/>
                    <a:pt x="202015" y="71133"/>
                    <a:pt x="178907" y="130768"/>
                  </a:cubicBezTo>
                  <a:close/>
                </a:path>
              </a:pathLst>
            </a:custGeom>
            <a:solidFill>
              <a:srgbClr val="000000"/>
            </a:solidFill>
            <a:ln cap="flat" cmpd="sng" w="9525">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FFFFFF"/>
                </a:solidFill>
                <a:latin typeface="Calibri"/>
                <a:ea typeface="Calibri"/>
                <a:cs typeface="Calibri"/>
                <a:sym typeface="Calibri"/>
              </a:endParaRPr>
            </a:p>
          </p:txBody>
        </p:sp>
        <p:sp>
          <p:nvSpPr>
            <p:cNvPr id="926" name="Google Shape;926;p201"/>
            <p:cNvSpPr/>
            <p:nvPr/>
          </p:nvSpPr>
          <p:spPr>
            <a:xfrm>
              <a:off x="1320492" y="475050"/>
              <a:ext cx="59409" cy="175613"/>
            </a:xfrm>
            <a:custGeom>
              <a:rect b="b" l="l" r="r" t="t"/>
              <a:pathLst>
                <a:path extrusionOk="0" h="83229" w="28156">
                  <a:moveTo>
                    <a:pt x="12001" y="2074"/>
                  </a:moveTo>
                  <a:cubicBezTo>
                    <a:pt x="5687" y="-4723"/>
                    <a:pt x="-4289" y="6788"/>
                    <a:pt x="2004" y="13584"/>
                  </a:cubicBezTo>
                  <a:cubicBezTo>
                    <a:pt x="17298" y="29699"/>
                    <a:pt x="17395" y="54956"/>
                    <a:pt x="2223" y="71180"/>
                  </a:cubicBezTo>
                  <a:cubicBezTo>
                    <a:pt x="-4354" y="78459"/>
                    <a:pt x="6608" y="87887"/>
                    <a:pt x="13054" y="80608"/>
                  </a:cubicBezTo>
                  <a:cubicBezTo>
                    <a:pt x="33750" y="57455"/>
                    <a:pt x="32961" y="24678"/>
                    <a:pt x="12001" y="2074"/>
                  </a:cubicBezTo>
                  <a:close/>
                </a:path>
              </a:pathLst>
            </a:custGeom>
            <a:solidFill>
              <a:srgbClr val="000000"/>
            </a:solidFill>
            <a:ln cap="flat" cmpd="sng" w="9525">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FFFFFF"/>
                </a:solidFill>
                <a:latin typeface="Calibri"/>
                <a:ea typeface="Calibri"/>
                <a:cs typeface="Calibri"/>
                <a:sym typeface="Calibri"/>
              </a:endParaRPr>
            </a:p>
          </p:txBody>
        </p:sp>
        <p:sp>
          <p:nvSpPr>
            <p:cNvPr id="927" name="Google Shape;927;p201"/>
            <p:cNvSpPr/>
            <p:nvPr/>
          </p:nvSpPr>
          <p:spPr>
            <a:xfrm>
              <a:off x="1260832" y="642594"/>
              <a:ext cx="30076" cy="31226"/>
            </a:xfrm>
            <a:custGeom>
              <a:rect b="b" l="l" r="r" t="t"/>
              <a:pathLst>
                <a:path extrusionOk="0" h="14799" w="14254">
                  <a:moveTo>
                    <a:pt x="6816" y="0"/>
                  </a:moveTo>
                  <a:cubicBezTo>
                    <a:pt x="-2458" y="0"/>
                    <a:pt x="-2283" y="14799"/>
                    <a:pt x="7430" y="14799"/>
                  </a:cubicBezTo>
                  <a:cubicBezTo>
                    <a:pt x="16726" y="14799"/>
                    <a:pt x="16529" y="0"/>
                    <a:pt x="6816" y="0"/>
                  </a:cubicBezTo>
                  <a:close/>
                </a:path>
              </a:pathLst>
            </a:custGeom>
            <a:solidFill>
              <a:srgbClr val="000000"/>
            </a:solidFill>
            <a:ln cap="flat" cmpd="sng" w="9525">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FFFFFF"/>
                </a:solidFill>
                <a:latin typeface="Calibri"/>
                <a:ea typeface="Calibri"/>
                <a:cs typeface="Calibri"/>
                <a:sym typeface="Calibri"/>
              </a:endParaRPr>
            </a:p>
          </p:txBody>
        </p:sp>
        <p:sp>
          <p:nvSpPr>
            <p:cNvPr id="928" name="Google Shape;928;p201"/>
            <p:cNvSpPr/>
            <p:nvPr/>
          </p:nvSpPr>
          <p:spPr>
            <a:xfrm>
              <a:off x="611671" y="601479"/>
              <a:ext cx="103968" cy="202921"/>
            </a:xfrm>
            <a:custGeom>
              <a:rect b="b" l="l" r="r" t="t"/>
              <a:pathLst>
                <a:path extrusionOk="0" h="96171" w="49274">
                  <a:moveTo>
                    <a:pt x="46778" y="83022"/>
                  </a:moveTo>
                  <a:cubicBezTo>
                    <a:pt x="27791" y="67456"/>
                    <a:pt x="9199" y="33057"/>
                    <a:pt x="16281" y="8194"/>
                  </a:cubicBezTo>
                  <a:cubicBezTo>
                    <a:pt x="18978" y="-1277"/>
                    <a:pt x="4442" y="-3163"/>
                    <a:pt x="1877" y="5848"/>
                  </a:cubicBezTo>
                  <a:cubicBezTo>
                    <a:pt x="-2947" y="22796"/>
                    <a:pt x="2271" y="39436"/>
                    <a:pt x="9112" y="55091"/>
                  </a:cubicBezTo>
                  <a:cubicBezTo>
                    <a:pt x="15689" y="70153"/>
                    <a:pt x="23933" y="83965"/>
                    <a:pt x="36802" y="94555"/>
                  </a:cubicBezTo>
                  <a:cubicBezTo>
                    <a:pt x="43994" y="100409"/>
                    <a:pt x="53991" y="88920"/>
                    <a:pt x="46778" y="83022"/>
                  </a:cubicBezTo>
                  <a:close/>
                </a:path>
              </a:pathLst>
            </a:custGeom>
            <a:solidFill>
              <a:srgbClr val="000000"/>
            </a:solidFill>
            <a:ln cap="flat" cmpd="sng" w="9525">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FFFFFF"/>
                </a:solidFill>
                <a:latin typeface="Calibri"/>
                <a:ea typeface="Calibri"/>
                <a:cs typeface="Calibri"/>
                <a:sym typeface="Calibri"/>
              </a:endParaRPr>
            </a:p>
          </p:txBody>
        </p:sp>
      </p:grpSp>
      <p:pic>
        <p:nvPicPr>
          <p:cNvPr id="929" name="Google Shape;929;p201" title="AlanColin_PREreview.jpg"/>
          <p:cNvPicPr preferRelativeResize="0"/>
          <p:nvPr/>
        </p:nvPicPr>
        <p:blipFill rotWithShape="1">
          <a:blip r:embed="rId3">
            <a:alphaModFix/>
          </a:blip>
          <a:srcRect b="0" l="0" r="0" t="14148"/>
          <a:stretch/>
        </p:blipFill>
        <p:spPr>
          <a:xfrm>
            <a:off x="0" y="0"/>
            <a:ext cx="4572000" cy="5233751"/>
          </a:xfrm>
          <a:prstGeom prst="rect">
            <a:avLst/>
          </a:prstGeom>
          <a:noFill/>
          <a:ln>
            <a:noFill/>
          </a:ln>
        </p:spPr>
      </p:pic>
      <p:sp>
        <p:nvSpPr>
          <p:cNvPr id="930" name="Google Shape;930;p201"/>
          <p:cNvSpPr txBox="1"/>
          <p:nvPr/>
        </p:nvSpPr>
        <p:spPr>
          <a:xfrm>
            <a:off x="734950" y="4464300"/>
            <a:ext cx="3837000" cy="708000"/>
          </a:xfrm>
          <a:prstGeom prst="rect">
            <a:avLst/>
          </a:prstGeom>
          <a:solidFill>
            <a:srgbClr val="E4002C"/>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700">
                <a:solidFill>
                  <a:schemeClr val="lt1"/>
                </a:solidFill>
                <a:latin typeface="IBM Plex Sans"/>
                <a:ea typeface="IBM Plex Sans"/>
                <a:cs typeface="IBM Plex Sans"/>
                <a:sym typeface="IBM Plex Sans"/>
              </a:rPr>
              <a:t>Alan Colin-Arce</a:t>
            </a:r>
            <a:endParaRPr b="1" sz="1700">
              <a:solidFill>
                <a:schemeClr val="lt1"/>
              </a:solidFill>
              <a:latin typeface="IBM Plex Sans"/>
              <a:ea typeface="IBM Plex Sans"/>
              <a:cs typeface="IBM Plex Sans"/>
              <a:sym typeface="IBM Plex Sans"/>
            </a:endParaRPr>
          </a:p>
          <a:p>
            <a:pPr indent="0" lvl="0" marL="0" rtl="0" algn="ctr">
              <a:spcBef>
                <a:spcPts val="0"/>
              </a:spcBef>
              <a:spcAft>
                <a:spcPts val="0"/>
              </a:spcAft>
              <a:buNone/>
            </a:pPr>
            <a:r>
              <a:rPr b="1" lang="en" sz="1700">
                <a:solidFill>
                  <a:schemeClr val="lt1"/>
                </a:solidFill>
                <a:latin typeface="IBM Plex Sans"/>
                <a:ea typeface="IBM Plex Sans"/>
                <a:cs typeface="IBM Plex Sans"/>
                <a:sym typeface="IBM Plex Sans"/>
              </a:rPr>
              <a:t>2026 PREreview Champion</a:t>
            </a:r>
            <a:endParaRPr b="1" sz="1700">
              <a:solidFill>
                <a:schemeClr val="lt1"/>
              </a:solidFill>
              <a:latin typeface="IBM Plex Sans"/>
              <a:ea typeface="IBM Plex Sans"/>
              <a:cs typeface="IBM Plex Sans"/>
              <a:sym typeface="IBM Plex Sans"/>
            </a:endParaRPr>
          </a:p>
        </p:txBody>
      </p:sp>
      <p:sp>
        <p:nvSpPr>
          <p:cNvPr id="931" name="Google Shape;931;p201"/>
          <p:cNvSpPr txBox="1"/>
          <p:nvPr/>
        </p:nvSpPr>
        <p:spPr>
          <a:xfrm>
            <a:off x="4939500" y="3973808"/>
            <a:ext cx="36846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latin typeface="IBM Plex Sans"/>
                <a:ea typeface="IBM Plex Sans"/>
                <a:cs typeface="IBM Plex Sans"/>
                <a:sym typeface="IBM Plex Sans"/>
              </a:rPr>
              <a:t>Read the full interview: </a:t>
            </a:r>
            <a:r>
              <a:rPr lang="en" sz="1200" u="sng">
                <a:solidFill>
                  <a:schemeClr val="hlink"/>
                </a:solidFill>
                <a:latin typeface="IBM Plex Sans"/>
                <a:ea typeface="IBM Plex Sans"/>
                <a:cs typeface="IBM Plex Sans"/>
                <a:sym typeface="IBM Plex Sans"/>
                <a:hlinkClick r:id="rId4"/>
              </a:rPr>
              <a:t>bit.ly/Champions-Alan</a:t>
            </a:r>
            <a:endParaRPr sz="1200">
              <a:solidFill>
                <a:schemeClr val="dk1"/>
              </a:solidFill>
              <a:latin typeface="IBM Plex Sans"/>
              <a:ea typeface="IBM Plex Sans"/>
              <a:cs typeface="IBM Plex Sans"/>
              <a:sym typeface="IBM Plex Sans"/>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5" name="Shape 935"/>
        <p:cNvGrpSpPr/>
        <p:nvPr/>
      </p:nvGrpSpPr>
      <p:grpSpPr>
        <a:xfrm>
          <a:off x="0" y="0"/>
          <a:ext cx="0" cy="0"/>
          <a:chOff x="0" y="0"/>
          <a:chExt cx="0" cy="0"/>
        </a:xfrm>
      </p:grpSpPr>
      <p:pic>
        <p:nvPicPr>
          <p:cNvPr id="936" name="Google Shape;936;p202"/>
          <p:cNvPicPr preferRelativeResize="0"/>
          <p:nvPr/>
        </p:nvPicPr>
        <p:blipFill rotWithShape="1">
          <a:blip r:embed="rId3">
            <a:alphaModFix/>
          </a:blip>
          <a:srcRect b="21868" l="13300" r="15768" t="9214"/>
          <a:stretch/>
        </p:blipFill>
        <p:spPr>
          <a:xfrm>
            <a:off x="4942244" y="1057838"/>
            <a:ext cx="2152731" cy="2091575"/>
          </a:xfrm>
          <a:prstGeom prst="rect">
            <a:avLst/>
          </a:prstGeom>
          <a:noFill/>
          <a:ln>
            <a:noFill/>
          </a:ln>
        </p:spPr>
      </p:pic>
      <p:pic>
        <p:nvPicPr>
          <p:cNvPr id="937" name="Google Shape;937;p202"/>
          <p:cNvPicPr preferRelativeResize="0"/>
          <p:nvPr/>
        </p:nvPicPr>
        <p:blipFill rotWithShape="1">
          <a:blip r:embed="rId4">
            <a:alphaModFix/>
          </a:blip>
          <a:srcRect b="24704" l="14912" r="11705" t="7614"/>
          <a:stretch/>
        </p:blipFill>
        <p:spPr>
          <a:xfrm>
            <a:off x="2138050" y="1071629"/>
            <a:ext cx="2237875" cy="2063996"/>
          </a:xfrm>
          <a:prstGeom prst="rect">
            <a:avLst/>
          </a:prstGeom>
          <a:noFill/>
          <a:ln>
            <a:noFill/>
          </a:ln>
        </p:spPr>
      </p:pic>
      <p:sp>
        <p:nvSpPr>
          <p:cNvPr id="938" name="Google Shape;938;p202"/>
          <p:cNvSpPr txBox="1"/>
          <p:nvPr>
            <p:ph idx="4294967295"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a:t>Thank you!</a:t>
            </a:r>
            <a:endParaRPr b="1"/>
          </a:p>
        </p:txBody>
      </p:sp>
      <p:sp>
        <p:nvSpPr>
          <p:cNvPr id="939" name="Google Shape;939;p202"/>
          <p:cNvSpPr txBox="1"/>
          <p:nvPr/>
        </p:nvSpPr>
        <p:spPr>
          <a:xfrm>
            <a:off x="311700" y="3537704"/>
            <a:ext cx="8520600" cy="851700"/>
          </a:xfrm>
          <a:prstGeom prst="rect">
            <a:avLst/>
          </a:prstGeom>
          <a:noFill/>
          <a:ln>
            <a:noFill/>
          </a:ln>
        </p:spPr>
        <p:txBody>
          <a:bodyPr anchorCtr="0" anchor="t" bIns="91425" lIns="91425" spcFirstLastPara="1" rIns="91425" wrap="square" tIns="91425">
            <a:spAutoFit/>
          </a:bodyPr>
          <a:lstStyle/>
          <a:p>
            <a:pPr indent="0" lvl="0" marL="0" rtl="0" algn="ctr">
              <a:lnSpc>
                <a:spcPct val="150000"/>
              </a:lnSpc>
              <a:spcBef>
                <a:spcPts val="0"/>
              </a:spcBef>
              <a:spcAft>
                <a:spcPts val="0"/>
              </a:spcAft>
              <a:buNone/>
            </a:pPr>
            <a:r>
              <a:rPr lang="en" sz="1600">
                <a:solidFill>
                  <a:schemeClr val="dk1"/>
                </a:solidFill>
                <a:latin typeface="IBM Plex Sans"/>
                <a:ea typeface="IBM Plex Sans"/>
                <a:cs typeface="IBM Plex Sans"/>
                <a:sym typeface="IBM Plex Sans"/>
              </a:rPr>
              <a:t>Email us at </a:t>
            </a:r>
            <a:r>
              <a:rPr lang="en" sz="1600">
                <a:solidFill>
                  <a:schemeClr val="hlink"/>
                </a:solidFill>
                <a:uFill>
                  <a:noFill/>
                </a:uFill>
                <a:latin typeface="IBM Plex Sans"/>
                <a:ea typeface="IBM Plex Sans"/>
                <a:cs typeface="IBM Plex Sans"/>
                <a:sym typeface="IBM Plex Sans"/>
                <a:hlinkClick r:id="rId5"/>
              </a:rPr>
              <a:t>community@prereview.org</a:t>
            </a:r>
            <a:r>
              <a:rPr lang="en" sz="1600">
                <a:solidFill>
                  <a:schemeClr val="hlink"/>
                </a:solidFill>
                <a:latin typeface="IBM Plex Sans"/>
                <a:ea typeface="IBM Plex Sans"/>
                <a:cs typeface="IBM Plex Sans"/>
                <a:sym typeface="IBM Plex Sans"/>
              </a:rPr>
              <a:t> </a:t>
            </a:r>
            <a:endParaRPr sz="1600">
              <a:solidFill>
                <a:schemeClr val="hlink"/>
              </a:solidFill>
              <a:latin typeface="IBM Plex Sans"/>
              <a:ea typeface="IBM Plex Sans"/>
              <a:cs typeface="IBM Plex Sans"/>
              <a:sym typeface="IBM Plex Sans"/>
            </a:endParaRPr>
          </a:p>
          <a:p>
            <a:pPr indent="0" lvl="0" marL="0" rtl="0" algn="ctr">
              <a:lnSpc>
                <a:spcPct val="150000"/>
              </a:lnSpc>
              <a:spcBef>
                <a:spcPts val="400"/>
              </a:spcBef>
              <a:spcAft>
                <a:spcPts val="400"/>
              </a:spcAft>
              <a:buNone/>
            </a:pPr>
            <a:r>
              <a:rPr lang="en" sz="1600">
                <a:solidFill>
                  <a:srgbClr val="1F1F1F"/>
                </a:solidFill>
                <a:latin typeface="IBM Plex Sans"/>
                <a:ea typeface="IBM Plex Sans"/>
                <a:cs typeface="IBM Plex Sans"/>
                <a:sym typeface="IBM Plex Sans"/>
              </a:rPr>
              <a:t>LinkedIn </a:t>
            </a:r>
            <a:r>
              <a:rPr lang="en" sz="1600">
                <a:solidFill>
                  <a:schemeClr val="hlink"/>
                </a:solidFill>
                <a:uFill>
                  <a:noFill/>
                </a:uFill>
                <a:latin typeface="IBM Plex Sans"/>
                <a:ea typeface="IBM Plex Sans"/>
                <a:cs typeface="IBM Plex Sans"/>
                <a:sym typeface="IBM Plex Sans"/>
                <a:hlinkClick r:id="rId6"/>
              </a:rPr>
              <a:t>PREreview</a:t>
            </a:r>
            <a:r>
              <a:rPr lang="en" sz="1600">
                <a:solidFill>
                  <a:srgbClr val="0B0B0B"/>
                </a:solidFill>
                <a:latin typeface="IBM Plex Sans"/>
                <a:ea typeface="IBM Plex Sans"/>
                <a:cs typeface="IBM Plex Sans"/>
                <a:sym typeface="IBM Plex Sans"/>
              </a:rPr>
              <a:t> | </a:t>
            </a:r>
            <a:r>
              <a:rPr lang="en" sz="1600">
                <a:latin typeface="IBM Plex Sans"/>
                <a:ea typeface="IBM Plex Sans"/>
                <a:cs typeface="IBM Plex Sans"/>
                <a:sym typeface="IBM Plex Sans"/>
              </a:rPr>
              <a:t>Mastodon </a:t>
            </a:r>
            <a:r>
              <a:rPr lang="en" sz="1600">
                <a:solidFill>
                  <a:schemeClr val="hlink"/>
                </a:solidFill>
                <a:uFill>
                  <a:noFill/>
                </a:uFill>
                <a:latin typeface="IBM Plex Sans"/>
                <a:ea typeface="IBM Plex Sans"/>
                <a:cs typeface="IBM Plex Sans"/>
                <a:sym typeface="IBM Plex Sans"/>
                <a:hlinkClick r:id="rId7"/>
              </a:rPr>
              <a:t>@prereview@mas.to</a:t>
            </a:r>
            <a:r>
              <a:rPr lang="en" sz="1600">
                <a:solidFill>
                  <a:schemeClr val="hlink"/>
                </a:solidFill>
                <a:latin typeface="IBM Plex Sans"/>
                <a:ea typeface="IBM Plex Sans"/>
                <a:cs typeface="IBM Plex Sans"/>
                <a:sym typeface="IBM Plex Sans"/>
              </a:rPr>
              <a:t> </a:t>
            </a:r>
            <a:r>
              <a:rPr lang="en" sz="1600">
                <a:solidFill>
                  <a:schemeClr val="dk1"/>
                </a:solidFill>
                <a:latin typeface="IBM Plex Sans"/>
                <a:ea typeface="IBM Plex Sans"/>
                <a:cs typeface="IBM Plex Sans"/>
                <a:sym typeface="IBM Plex Sans"/>
              </a:rPr>
              <a:t>| BlueSky </a:t>
            </a:r>
            <a:r>
              <a:rPr lang="en" sz="1600">
                <a:solidFill>
                  <a:schemeClr val="hlink"/>
                </a:solidFill>
                <a:uFill>
                  <a:noFill/>
                </a:uFill>
                <a:latin typeface="IBM Plex Sans"/>
                <a:ea typeface="IBM Plex Sans"/>
                <a:cs typeface="IBM Plex Sans"/>
                <a:sym typeface="IBM Plex Sans"/>
                <a:hlinkClick r:id="rId8"/>
              </a:rPr>
              <a:t>@prereview.bsky.social</a:t>
            </a:r>
            <a:endParaRPr sz="1600">
              <a:solidFill>
                <a:srgbClr val="E4002C"/>
              </a:solidFill>
              <a:latin typeface="IBM Plex Sans"/>
              <a:ea typeface="IBM Plex Sans"/>
              <a:cs typeface="IBM Plex Sans"/>
              <a:sym typeface="IBM Plex Sans"/>
            </a:endParaRPr>
          </a:p>
        </p:txBody>
      </p:sp>
      <p:sp>
        <p:nvSpPr>
          <p:cNvPr id="940" name="Google Shape;940;p202"/>
          <p:cNvSpPr txBox="1"/>
          <p:nvPr/>
        </p:nvSpPr>
        <p:spPr>
          <a:xfrm>
            <a:off x="4942250" y="3077150"/>
            <a:ext cx="2466600" cy="43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u="sng">
                <a:solidFill>
                  <a:schemeClr val="hlink"/>
                </a:solidFill>
                <a:latin typeface="IBM Plex Sans"/>
                <a:ea typeface="IBM Plex Sans"/>
                <a:cs typeface="IBM Plex Sans"/>
                <a:sym typeface="IBM Plex Sans"/>
                <a:hlinkClick r:id="rId9"/>
              </a:rPr>
              <a:t>bit.ly/PREreview-Slack</a:t>
            </a:r>
            <a:endParaRPr b="1" sz="1600">
              <a:solidFill>
                <a:srgbClr val="E4002C"/>
              </a:solidFill>
              <a:latin typeface="IBM Plex Sans"/>
              <a:ea typeface="IBM Plex Sans"/>
              <a:cs typeface="IBM Plex Sans"/>
              <a:sym typeface="IBM Plex Sans"/>
            </a:endParaRPr>
          </a:p>
        </p:txBody>
      </p:sp>
      <p:sp>
        <p:nvSpPr>
          <p:cNvPr id="941" name="Google Shape;941;p202"/>
          <p:cNvSpPr txBox="1"/>
          <p:nvPr/>
        </p:nvSpPr>
        <p:spPr>
          <a:xfrm>
            <a:off x="1756975" y="3077150"/>
            <a:ext cx="30000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u="sng">
                <a:solidFill>
                  <a:schemeClr val="hlink"/>
                </a:solidFill>
                <a:latin typeface="IBM Plex Sans"/>
                <a:ea typeface="IBM Plex Sans"/>
                <a:cs typeface="IBM Plex Sans"/>
                <a:sym typeface="IBM Plex Sans"/>
                <a:hlinkClick r:id="rId10"/>
              </a:rPr>
              <a:t>bit.ly/PREreview-newsletter</a:t>
            </a:r>
            <a:endParaRPr b="1" sz="1600">
              <a:solidFill>
                <a:srgbClr val="E4002C"/>
              </a:solidFill>
              <a:latin typeface="IBM Plex Sans"/>
              <a:ea typeface="IBM Plex Sans"/>
              <a:cs typeface="IBM Plex Sans"/>
              <a:sym typeface="IBM Plex Sans"/>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2" name="Shape 562"/>
        <p:cNvGrpSpPr/>
        <p:nvPr/>
      </p:nvGrpSpPr>
      <p:grpSpPr>
        <a:xfrm>
          <a:off x="0" y="0"/>
          <a:ext cx="0" cy="0"/>
          <a:chOff x="0" y="0"/>
          <a:chExt cx="0" cy="0"/>
        </a:xfrm>
      </p:grpSpPr>
      <p:sp>
        <p:nvSpPr>
          <p:cNvPr id="563" name="Google Shape;563;p16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Learning Objectives</a:t>
            </a:r>
            <a:endParaRPr/>
          </a:p>
        </p:txBody>
      </p:sp>
      <p:sp>
        <p:nvSpPr>
          <p:cNvPr id="564" name="Google Shape;564;p165"/>
          <p:cNvSpPr txBox="1"/>
          <p:nvPr>
            <p:ph idx="4294967295" type="body"/>
          </p:nvPr>
        </p:nvSpPr>
        <p:spPr>
          <a:xfrm>
            <a:off x="311700" y="1102325"/>
            <a:ext cx="8520600" cy="16401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b="1" lang="en" sz="1400">
                <a:solidFill>
                  <a:schemeClr val="dk2"/>
                </a:solidFill>
              </a:rPr>
              <a:t>Session I </a:t>
            </a:r>
            <a:endParaRPr b="1" sz="1400">
              <a:solidFill>
                <a:schemeClr val="dk2"/>
              </a:solidFill>
            </a:endParaRPr>
          </a:p>
          <a:p>
            <a:pPr indent="0" lvl="0" marL="0" rtl="0" algn="l">
              <a:lnSpc>
                <a:spcPct val="100000"/>
              </a:lnSpc>
              <a:spcBef>
                <a:spcPts val="1000"/>
              </a:spcBef>
              <a:spcAft>
                <a:spcPts val="0"/>
              </a:spcAft>
              <a:buNone/>
            </a:pPr>
            <a:r>
              <a:rPr lang="en" sz="1300">
                <a:solidFill>
                  <a:schemeClr val="dk2"/>
                </a:solidFill>
              </a:rPr>
              <a:t>After this session you will have gained:</a:t>
            </a:r>
            <a:endParaRPr sz="1300">
              <a:solidFill>
                <a:schemeClr val="dk2"/>
              </a:solidFill>
            </a:endParaRPr>
          </a:p>
          <a:p>
            <a:pPr indent="-311150" lvl="0" marL="457200" rtl="0" algn="l">
              <a:lnSpc>
                <a:spcPct val="100000"/>
              </a:lnSpc>
              <a:spcBef>
                <a:spcPts val="1000"/>
              </a:spcBef>
              <a:spcAft>
                <a:spcPts val="0"/>
              </a:spcAft>
              <a:buClr>
                <a:schemeClr val="dk2"/>
              </a:buClr>
              <a:buSzPts val="1300"/>
              <a:buFont typeface="IBM Plex Sans"/>
              <a:buChar char="●"/>
            </a:pPr>
            <a:r>
              <a:rPr lang="en" sz="1300">
                <a:solidFill>
                  <a:schemeClr val="dk2"/>
                </a:solidFill>
              </a:rPr>
              <a:t>A</a:t>
            </a:r>
            <a:r>
              <a:rPr lang="en" sz="1300">
                <a:solidFill>
                  <a:schemeClr val="dk2"/>
                </a:solidFill>
                <a:latin typeface="IBM Plex Sans"/>
                <a:ea typeface="IBM Plex Sans"/>
                <a:cs typeface="IBM Plex Sans"/>
                <a:sym typeface="IBM Plex Sans"/>
              </a:rPr>
              <a:t> general understanding of</a:t>
            </a:r>
            <a:r>
              <a:rPr lang="en" sz="1300">
                <a:solidFill>
                  <a:schemeClr val="dk2"/>
                </a:solidFill>
              </a:rPr>
              <a:t> the current peer-review ecosystem: how it works and what can be improved</a:t>
            </a:r>
            <a:r>
              <a:rPr lang="en" sz="1300">
                <a:solidFill>
                  <a:schemeClr val="dk2"/>
                </a:solidFill>
                <a:latin typeface="Calibri"/>
                <a:ea typeface="Calibri"/>
                <a:cs typeface="Calibri"/>
                <a:sym typeface="Calibri"/>
              </a:rPr>
              <a:t> </a:t>
            </a:r>
            <a:endParaRPr sz="1300">
              <a:solidFill>
                <a:schemeClr val="dk2"/>
              </a:solidFill>
              <a:latin typeface="IBM Plex Sans"/>
              <a:ea typeface="IBM Plex Sans"/>
              <a:cs typeface="IBM Plex Sans"/>
              <a:sym typeface="IBM Plex Sans"/>
            </a:endParaRPr>
          </a:p>
          <a:p>
            <a:pPr indent="-311150" lvl="0" marL="457200" rtl="0" algn="l">
              <a:lnSpc>
                <a:spcPct val="100000"/>
              </a:lnSpc>
              <a:spcBef>
                <a:spcPts val="500"/>
              </a:spcBef>
              <a:spcAft>
                <a:spcPts val="0"/>
              </a:spcAft>
              <a:buClr>
                <a:schemeClr val="dk2"/>
              </a:buClr>
              <a:buSzPts val="1300"/>
              <a:buChar char="●"/>
            </a:pPr>
            <a:r>
              <a:rPr lang="en" sz="1300">
                <a:solidFill>
                  <a:schemeClr val="dk2"/>
                </a:solidFill>
              </a:rPr>
              <a:t>Knowledge of Open Peer Review - the different models, the benefits, and the challenges</a:t>
            </a:r>
            <a:endParaRPr sz="1300">
              <a:solidFill>
                <a:schemeClr val="dk2"/>
              </a:solidFill>
            </a:endParaRPr>
          </a:p>
          <a:p>
            <a:pPr indent="-311150" lvl="0" marL="457200" rtl="0" algn="l">
              <a:lnSpc>
                <a:spcPct val="100000"/>
              </a:lnSpc>
              <a:spcBef>
                <a:spcPts val="500"/>
              </a:spcBef>
              <a:spcAft>
                <a:spcPts val="500"/>
              </a:spcAft>
              <a:buClr>
                <a:schemeClr val="dk2"/>
              </a:buClr>
              <a:buSzPts val="1300"/>
              <a:buChar char="●"/>
            </a:pPr>
            <a:r>
              <a:rPr lang="en" sz="1300">
                <a:solidFill>
                  <a:schemeClr val="dk2"/>
                </a:solidFill>
              </a:rPr>
              <a:t>An introduction to open peer review platforms including who we are at PREreview </a:t>
            </a:r>
            <a:endParaRPr sz="1300">
              <a:solidFill>
                <a:schemeClr val="dk2"/>
              </a:solidFill>
            </a:endParaRPr>
          </a:p>
        </p:txBody>
      </p:sp>
      <p:sp>
        <p:nvSpPr>
          <p:cNvPr id="565" name="Google Shape;565;p165"/>
          <p:cNvSpPr txBox="1"/>
          <p:nvPr/>
        </p:nvSpPr>
        <p:spPr>
          <a:xfrm>
            <a:off x="335250" y="2830550"/>
            <a:ext cx="8473500" cy="17856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None/>
            </a:pPr>
            <a:r>
              <a:rPr b="1" lang="en">
                <a:solidFill>
                  <a:schemeClr val="dk1"/>
                </a:solidFill>
                <a:latin typeface="IBM Plex Sans"/>
                <a:ea typeface="IBM Plex Sans"/>
                <a:cs typeface="IBM Plex Sans"/>
                <a:sym typeface="IBM Plex Sans"/>
              </a:rPr>
              <a:t>Session II (today)</a:t>
            </a:r>
            <a:endParaRPr b="1">
              <a:solidFill>
                <a:schemeClr val="dk1"/>
              </a:solidFill>
              <a:latin typeface="IBM Plex Sans"/>
              <a:ea typeface="IBM Plex Sans"/>
              <a:cs typeface="IBM Plex Sans"/>
              <a:sym typeface="IBM Plex Sans"/>
            </a:endParaRPr>
          </a:p>
          <a:p>
            <a:pPr indent="0" lvl="0" marL="0" rtl="0" algn="l">
              <a:spcBef>
                <a:spcPts val="1000"/>
              </a:spcBef>
              <a:spcAft>
                <a:spcPts val="0"/>
              </a:spcAft>
              <a:buNone/>
            </a:pPr>
            <a:r>
              <a:rPr lang="en" sz="1300">
                <a:solidFill>
                  <a:schemeClr val="dk1"/>
                </a:solidFill>
                <a:latin typeface="IBM Plex Sans"/>
                <a:ea typeface="IBM Plex Sans"/>
                <a:cs typeface="IBM Plex Sans"/>
                <a:sym typeface="IBM Plex Sans"/>
              </a:rPr>
              <a:t>After this session you will have gained:</a:t>
            </a:r>
            <a:endParaRPr b="1">
              <a:solidFill>
                <a:schemeClr val="dk1"/>
              </a:solidFill>
              <a:latin typeface="IBM Plex Sans"/>
              <a:ea typeface="IBM Plex Sans"/>
              <a:cs typeface="IBM Plex Sans"/>
              <a:sym typeface="IBM Plex Sans"/>
            </a:endParaRPr>
          </a:p>
          <a:p>
            <a:pPr indent="-311150" lvl="0" marL="457200" rtl="0" algn="l">
              <a:spcBef>
                <a:spcPts val="1000"/>
              </a:spcBef>
              <a:spcAft>
                <a:spcPts val="0"/>
              </a:spcAft>
              <a:buClr>
                <a:srgbClr val="E4002C"/>
              </a:buClr>
              <a:buSzPts val="1300"/>
              <a:buFont typeface="IBM Plex Sans"/>
              <a:buChar char="●"/>
            </a:pPr>
            <a:r>
              <a:rPr lang="en" sz="1300">
                <a:solidFill>
                  <a:schemeClr val="dk1"/>
                </a:solidFill>
                <a:latin typeface="IBM Plex Sans"/>
                <a:ea typeface="IBM Plex Sans"/>
                <a:cs typeface="IBM Plex Sans"/>
                <a:sym typeface="IBM Plex Sans"/>
              </a:rPr>
              <a:t>An understanding of how systems of oppression manifest in peer review</a:t>
            </a:r>
            <a:endParaRPr sz="1300">
              <a:solidFill>
                <a:schemeClr val="dk1"/>
              </a:solidFill>
              <a:latin typeface="IBM Plex Sans"/>
              <a:ea typeface="IBM Plex Sans"/>
              <a:cs typeface="IBM Plex Sans"/>
              <a:sym typeface="IBM Plex Sans"/>
            </a:endParaRPr>
          </a:p>
          <a:p>
            <a:pPr indent="-311150" lvl="0" marL="457200" rtl="0" algn="l">
              <a:spcBef>
                <a:spcPts val="500"/>
              </a:spcBef>
              <a:spcAft>
                <a:spcPts val="0"/>
              </a:spcAft>
              <a:buClr>
                <a:srgbClr val="E4002C"/>
              </a:buClr>
              <a:buSzPts val="1300"/>
              <a:buFont typeface="IBM Plex Sans"/>
              <a:buChar char="●"/>
            </a:pPr>
            <a:r>
              <a:rPr lang="en" sz="1300">
                <a:solidFill>
                  <a:schemeClr val="dk1"/>
                </a:solidFill>
                <a:latin typeface="IBM Plex Sans"/>
                <a:ea typeface="IBM Plex Sans"/>
                <a:cs typeface="IBM Plex Sans"/>
                <a:sym typeface="IBM Plex Sans"/>
              </a:rPr>
              <a:t>An introduction to strategies to self-assess and mitigate bias in the context of manuscript review</a:t>
            </a:r>
            <a:endParaRPr sz="1300">
              <a:solidFill>
                <a:schemeClr val="dk1"/>
              </a:solidFill>
              <a:latin typeface="IBM Plex Sans"/>
              <a:ea typeface="IBM Plex Sans"/>
              <a:cs typeface="IBM Plex Sans"/>
              <a:sym typeface="IBM Plex Sans"/>
            </a:endParaRPr>
          </a:p>
          <a:p>
            <a:pPr indent="-311150" lvl="0" marL="457200" rtl="0" algn="l">
              <a:spcBef>
                <a:spcPts val="500"/>
              </a:spcBef>
              <a:spcAft>
                <a:spcPts val="1000"/>
              </a:spcAft>
              <a:buClr>
                <a:schemeClr val="hlink"/>
              </a:buClr>
              <a:buSzPts val="1300"/>
              <a:buFont typeface="IBM Plex Sans"/>
              <a:buChar char="●"/>
            </a:pPr>
            <a:r>
              <a:rPr lang="en" sz="1300">
                <a:solidFill>
                  <a:schemeClr val="dk1"/>
                </a:solidFill>
                <a:latin typeface="IBM Plex Sans"/>
                <a:ea typeface="IBM Plex Sans"/>
                <a:cs typeface="IBM Plex Sans"/>
                <a:sym typeface="IBM Plex Sans"/>
              </a:rPr>
              <a:t>An overview of how to peer review a manuscript in a way that minimizes bias, striving for constructive, clear, and actionable feedback</a:t>
            </a:r>
            <a:endParaRPr b="1" sz="1300">
              <a:solidFill>
                <a:schemeClr val="dk1"/>
              </a:solidFill>
              <a:latin typeface="IBM Plex Sans"/>
              <a:ea typeface="IBM Plex Sans"/>
              <a:cs typeface="IBM Plex Sans"/>
              <a:sym typeface="IBM Plex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9" name="Shape 569"/>
        <p:cNvGrpSpPr/>
        <p:nvPr/>
      </p:nvGrpSpPr>
      <p:grpSpPr>
        <a:xfrm>
          <a:off x="0" y="0"/>
          <a:ext cx="0" cy="0"/>
          <a:chOff x="0" y="0"/>
          <a:chExt cx="0" cy="0"/>
        </a:xfrm>
      </p:grpSpPr>
      <p:pic>
        <p:nvPicPr>
          <p:cNvPr id="570" name="Google Shape;570;p166"/>
          <p:cNvPicPr preferRelativeResize="0"/>
          <p:nvPr/>
        </p:nvPicPr>
        <p:blipFill rotWithShape="1">
          <a:blip r:embed="rId3">
            <a:alphaModFix/>
          </a:blip>
          <a:srcRect b="0" l="0" r="0" t="16058"/>
          <a:stretch/>
        </p:blipFill>
        <p:spPr>
          <a:xfrm>
            <a:off x="0" y="0"/>
            <a:ext cx="9184721" cy="5143500"/>
          </a:xfrm>
          <a:prstGeom prst="rect">
            <a:avLst/>
          </a:prstGeom>
          <a:noFill/>
          <a:ln>
            <a:noFill/>
          </a:ln>
        </p:spPr>
      </p:pic>
      <p:sp>
        <p:nvSpPr>
          <p:cNvPr id="571" name="Google Shape;571;p166"/>
          <p:cNvSpPr txBox="1"/>
          <p:nvPr>
            <p:ph idx="4294967295" type="title"/>
          </p:nvPr>
        </p:nvSpPr>
        <p:spPr>
          <a:xfrm>
            <a:off x="162250" y="4566275"/>
            <a:ext cx="4650600" cy="404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891"/>
              <a:buNone/>
            </a:pPr>
            <a:r>
              <a:rPr b="1" lang="en" sz="1428">
                <a:solidFill>
                  <a:schemeClr val="lt1"/>
                </a:solidFill>
              </a:rPr>
              <a:t>OpenCon 2016 - Washington DC</a:t>
            </a:r>
            <a:endParaRPr b="1" sz="1428">
              <a:solidFill>
                <a:schemeClr val="lt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5" name="Shape 575"/>
        <p:cNvGrpSpPr/>
        <p:nvPr/>
      </p:nvGrpSpPr>
      <p:grpSpPr>
        <a:xfrm>
          <a:off x="0" y="0"/>
          <a:ext cx="0" cy="0"/>
          <a:chOff x="0" y="0"/>
          <a:chExt cx="0" cy="0"/>
        </a:xfrm>
      </p:grpSpPr>
      <p:sp>
        <p:nvSpPr>
          <p:cNvPr id="576" name="Google Shape;576;p167"/>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fontScale="85000"/>
          </a:bodyPr>
          <a:lstStyle/>
          <a:p>
            <a:pPr indent="0" lvl="0" marL="0" rtl="0" algn="l">
              <a:spcBef>
                <a:spcPts val="0"/>
              </a:spcBef>
              <a:spcAft>
                <a:spcPts val="0"/>
              </a:spcAft>
              <a:buNone/>
            </a:pPr>
            <a:r>
              <a:rPr i="1" lang="en"/>
              <a:t>I describe how the Open Science movement that was founded to reform science often recycles the same extractive dynamics of neoliberal capitalism described by dependency theory. I show that even when the Global South gains representation at the table of Open Science, they are never allowed to rewrite the rules of the game.</a:t>
            </a:r>
            <a:endParaRPr i="1"/>
          </a:p>
          <a:p>
            <a:pPr indent="0" lvl="0" marL="0" rtl="0" algn="l">
              <a:spcBef>
                <a:spcPts val="1200"/>
              </a:spcBef>
              <a:spcAft>
                <a:spcPts val="0"/>
              </a:spcAft>
              <a:buNone/>
            </a:pPr>
            <a:r>
              <a:rPr lang="en" sz="1565"/>
              <a:t>–Dr. Batool Almarzouq</a:t>
            </a:r>
            <a:endParaRPr sz="1565"/>
          </a:p>
          <a:p>
            <a:pPr indent="0" lvl="0" marL="0" rtl="0" algn="l">
              <a:spcBef>
                <a:spcPts val="1200"/>
              </a:spcBef>
              <a:spcAft>
                <a:spcPts val="1200"/>
              </a:spcAft>
              <a:buNone/>
            </a:pPr>
            <a:r>
              <a:rPr lang="en" sz="1565" u="sng">
                <a:solidFill>
                  <a:schemeClr val="hlink"/>
                </a:solidFill>
                <a:hlinkClick r:id="rId3"/>
              </a:rPr>
              <a:t>Rethinking Open Science Through Dependency Theory</a:t>
            </a:r>
            <a:r>
              <a:rPr lang="en" sz="1565"/>
              <a:t>, Science For The People</a:t>
            </a:r>
            <a:endParaRPr sz="1565"/>
          </a:p>
        </p:txBody>
      </p:sp>
      <p:pic>
        <p:nvPicPr>
          <p:cNvPr id="577" name="Google Shape;577;p167" title="Screenshot 2026-05-05 at 8.46.42 AM.png"/>
          <p:cNvPicPr preferRelativeResize="0"/>
          <p:nvPr/>
        </p:nvPicPr>
        <p:blipFill rotWithShape="1">
          <a:blip r:embed="rId4">
            <a:alphaModFix/>
          </a:blip>
          <a:srcRect b="7373" l="0" r="0" t="0"/>
          <a:stretch/>
        </p:blipFill>
        <p:spPr>
          <a:xfrm>
            <a:off x="0" y="0"/>
            <a:ext cx="4572000" cy="5143500"/>
          </a:xfrm>
          <a:prstGeom prst="rect">
            <a:avLst/>
          </a:prstGeom>
          <a:noFill/>
          <a:ln>
            <a:noFill/>
          </a:ln>
        </p:spPr>
      </p:pic>
      <p:grpSp>
        <p:nvGrpSpPr>
          <p:cNvPr id="578" name="Google Shape;578;p167"/>
          <p:cNvGrpSpPr/>
          <p:nvPr/>
        </p:nvGrpSpPr>
        <p:grpSpPr>
          <a:xfrm>
            <a:off x="6387950" y="279200"/>
            <a:ext cx="520940" cy="378908"/>
            <a:chOff x="565684" y="368620"/>
            <a:chExt cx="862769" cy="627539"/>
          </a:xfrm>
        </p:grpSpPr>
        <p:sp>
          <p:nvSpPr>
            <p:cNvPr id="579" name="Google Shape;579;p167"/>
            <p:cNvSpPr/>
            <p:nvPr/>
          </p:nvSpPr>
          <p:spPr>
            <a:xfrm>
              <a:off x="565684" y="368620"/>
              <a:ext cx="430805" cy="627539"/>
            </a:xfrm>
            <a:custGeom>
              <a:rect b="b" l="l" r="r" t="t"/>
              <a:pathLst>
                <a:path extrusionOk="0" h="297412" w="204173">
                  <a:moveTo>
                    <a:pt x="139600" y="3918"/>
                  </a:moveTo>
                  <a:cubicBezTo>
                    <a:pt x="98338" y="-8491"/>
                    <a:pt x="54708" y="9706"/>
                    <a:pt x="28442" y="42571"/>
                  </a:cubicBezTo>
                  <a:cubicBezTo>
                    <a:pt x="-1200" y="79689"/>
                    <a:pt x="-6483" y="131738"/>
                    <a:pt x="7088" y="176311"/>
                  </a:cubicBezTo>
                  <a:cubicBezTo>
                    <a:pt x="15375" y="203497"/>
                    <a:pt x="33244" y="222045"/>
                    <a:pt x="55322" y="238993"/>
                  </a:cubicBezTo>
                  <a:cubicBezTo>
                    <a:pt x="80842" y="258550"/>
                    <a:pt x="107305" y="276835"/>
                    <a:pt x="134360" y="294199"/>
                  </a:cubicBezTo>
                  <a:cubicBezTo>
                    <a:pt x="135671" y="295098"/>
                    <a:pt x="137291" y="295449"/>
                    <a:pt x="138855" y="295142"/>
                  </a:cubicBezTo>
                  <a:cubicBezTo>
                    <a:pt x="140391" y="296326"/>
                    <a:pt x="142213" y="297093"/>
                    <a:pt x="144138" y="297334"/>
                  </a:cubicBezTo>
                  <a:cubicBezTo>
                    <a:pt x="153237" y="298606"/>
                    <a:pt x="156855" y="283982"/>
                    <a:pt x="147295" y="282667"/>
                  </a:cubicBezTo>
                  <a:cubicBezTo>
                    <a:pt x="145827" y="282448"/>
                    <a:pt x="140981" y="260479"/>
                    <a:pt x="140148" y="257081"/>
                  </a:cubicBezTo>
                  <a:cubicBezTo>
                    <a:pt x="133825" y="231100"/>
                    <a:pt x="132067" y="204221"/>
                    <a:pt x="134952" y="177648"/>
                  </a:cubicBezTo>
                  <a:cubicBezTo>
                    <a:pt x="176609" y="182954"/>
                    <a:pt x="202633" y="143665"/>
                    <a:pt x="203883" y="105670"/>
                  </a:cubicBezTo>
                  <a:cubicBezTo>
                    <a:pt x="206974" y="59694"/>
                    <a:pt x="185444" y="17687"/>
                    <a:pt x="139600" y="3918"/>
                  </a:cubicBezTo>
                  <a:close/>
                  <a:moveTo>
                    <a:pt x="183054" y="133777"/>
                  </a:moveTo>
                  <a:cubicBezTo>
                    <a:pt x="174767" y="153268"/>
                    <a:pt x="153741" y="169383"/>
                    <a:pt x="131882" y="161709"/>
                  </a:cubicBezTo>
                  <a:cubicBezTo>
                    <a:pt x="129346" y="160810"/>
                    <a:pt x="126524" y="161336"/>
                    <a:pt x="124472" y="163068"/>
                  </a:cubicBezTo>
                  <a:cubicBezTo>
                    <a:pt x="123380" y="163770"/>
                    <a:pt x="122532" y="164800"/>
                    <a:pt x="122038" y="166006"/>
                  </a:cubicBezTo>
                  <a:cubicBezTo>
                    <a:pt x="121199" y="167475"/>
                    <a:pt x="120874" y="169185"/>
                    <a:pt x="121118" y="170852"/>
                  </a:cubicBezTo>
                  <a:cubicBezTo>
                    <a:pt x="116602" y="204944"/>
                    <a:pt x="119253" y="239629"/>
                    <a:pt x="128901" y="272647"/>
                  </a:cubicBezTo>
                  <a:cubicBezTo>
                    <a:pt x="113583" y="262540"/>
                    <a:pt x="98506" y="252082"/>
                    <a:pt x="83670" y="241229"/>
                  </a:cubicBezTo>
                  <a:cubicBezTo>
                    <a:pt x="67008" y="229039"/>
                    <a:pt x="48460" y="216783"/>
                    <a:pt x="35699" y="200274"/>
                  </a:cubicBezTo>
                  <a:cubicBezTo>
                    <a:pt x="-9706" y="138886"/>
                    <a:pt x="18840" y="27553"/>
                    <a:pt x="100223" y="15450"/>
                  </a:cubicBezTo>
                  <a:cubicBezTo>
                    <a:pt x="169505" y="7667"/>
                    <a:pt x="206601" y="72783"/>
                    <a:pt x="183054" y="133777"/>
                  </a:cubicBezTo>
                  <a:close/>
                </a:path>
              </a:pathLst>
            </a:custGeom>
            <a:solidFill>
              <a:srgbClr val="000000"/>
            </a:solidFill>
            <a:ln cap="flat" cmpd="sng" w="9525">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FFFFFF"/>
                </a:solidFill>
                <a:latin typeface="Calibri"/>
                <a:ea typeface="Calibri"/>
                <a:cs typeface="Calibri"/>
                <a:sym typeface="Calibri"/>
              </a:endParaRPr>
            </a:p>
          </p:txBody>
        </p:sp>
        <p:sp>
          <p:nvSpPr>
            <p:cNvPr id="580" name="Google Shape;580;p167"/>
            <p:cNvSpPr/>
            <p:nvPr/>
          </p:nvSpPr>
          <p:spPr>
            <a:xfrm>
              <a:off x="1007307" y="372376"/>
              <a:ext cx="421145" cy="613504"/>
            </a:xfrm>
            <a:custGeom>
              <a:rect b="b" l="l" r="r" t="t"/>
              <a:pathLst>
                <a:path extrusionOk="0" h="290760" w="199595">
                  <a:moveTo>
                    <a:pt x="136439" y="3825"/>
                  </a:moveTo>
                  <a:cubicBezTo>
                    <a:pt x="96098" y="-8299"/>
                    <a:pt x="53476" y="9504"/>
                    <a:pt x="27803" y="41623"/>
                  </a:cubicBezTo>
                  <a:cubicBezTo>
                    <a:pt x="-1182" y="77908"/>
                    <a:pt x="-6334" y="128751"/>
                    <a:pt x="6930" y="172359"/>
                  </a:cubicBezTo>
                  <a:cubicBezTo>
                    <a:pt x="15021" y="198932"/>
                    <a:pt x="32494" y="217063"/>
                    <a:pt x="54090" y="233616"/>
                  </a:cubicBezTo>
                  <a:cubicBezTo>
                    <a:pt x="79040" y="252735"/>
                    <a:pt x="104911" y="270603"/>
                    <a:pt x="131352" y="287573"/>
                  </a:cubicBezTo>
                  <a:cubicBezTo>
                    <a:pt x="132626" y="288472"/>
                    <a:pt x="134211" y="288801"/>
                    <a:pt x="135737" y="288494"/>
                  </a:cubicBezTo>
                  <a:cubicBezTo>
                    <a:pt x="137241" y="289678"/>
                    <a:pt x="139037" y="290423"/>
                    <a:pt x="140933" y="290686"/>
                  </a:cubicBezTo>
                  <a:cubicBezTo>
                    <a:pt x="149813" y="291914"/>
                    <a:pt x="153343" y="277641"/>
                    <a:pt x="144003" y="276347"/>
                  </a:cubicBezTo>
                  <a:cubicBezTo>
                    <a:pt x="142556" y="276150"/>
                    <a:pt x="137842" y="254664"/>
                    <a:pt x="137009" y="251332"/>
                  </a:cubicBezTo>
                  <a:cubicBezTo>
                    <a:pt x="130839" y="225943"/>
                    <a:pt x="129125" y="199677"/>
                    <a:pt x="131944" y="173697"/>
                  </a:cubicBezTo>
                  <a:cubicBezTo>
                    <a:pt x="172768" y="178893"/>
                    <a:pt x="198091" y="140481"/>
                    <a:pt x="199318" y="103341"/>
                  </a:cubicBezTo>
                  <a:cubicBezTo>
                    <a:pt x="202300" y="58352"/>
                    <a:pt x="181253" y="17287"/>
                    <a:pt x="136439" y="3825"/>
                  </a:cubicBezTo>
                  <a:close/>
                  <a:moveTo>
                    <a:pt x="178907" y="130768"/>
                  </a:moveTo>
                  <a:cubicBezTo>
                    <a:pt x="170794" y="149799"/>
                    <a:pt x="150251" y="165541"/>
                    <a:pt x="128897" y="158042"/>
                  </a:cubicBezTo>
                  <a:cubicBezTo>
                    <a:pt x="126417" y="157187"/>
                    <a:pt x="123670" y="157692"/>
                    <a:pt x="121662" y="159380"/>
                  </a:cubicBezTo>
                  <a:cubicBezTo>
                    <a:pt x="120592" y="160082"/>
                    <a:pt x="119756" y="161068"/>
                    <a:pt x="119272" y="162252"/>
                  </a:cubicBezTo>
                  <a:cubicBezTo>
                    <a:pt x="118458" y="163699"/>
                    <a:pt x="118143" y="165343"/>
                    <a:pt x="118373" y="166988"/>
                  </a:cubicBezTo>
                  <a:cubicBezTo>
                    <a:pt x="113973" y="200335"/>
                    <a:pt x="116571" y="234230"/>
                    <a:pt x="126003" y="266503"/>
                  </a:cubicBezTo>
                  <a:cubicBezTo>
                    <a:pt x="111006" y="256615"/>
                    <a:pt x="96266" y="246399"/>
                    <a:pt x="81781" y="235809"/>
                  </a:cubicBezTo>
                  <a:cubicBezTo>
                    <a:pt x="65491" y="223882"/>
                    <a:pt x="47359" y="211911"/>
                    <a:pt x="34884" y="195775"/>
                  </a:cubicBezTo>
                  <a:cubicBezTo>
                    <a:pt x="-9491" y="135855"/>
                    <a:pt x="18419" y="26955"/>
                    <a:pt x="97961" y="15116"/>
                  </a:cubicBezTo>
                  <a:cubicBezTo>
                    <a:pt x="165664" y="7508"/>
                    <a:pt x="202015" y="71133"/>
                    <a:pt x="178907" y="130768"/>
                  </a:cubicBezTo>
                  <a:close/>
                </a:path>
              </a:pathLst>
            </a:custGeom>
            <a:solidFill>
              <a:srgbClr val="000000"/>
            </a:solidFill>
            <a:ln cap="flat" cmpd="sng" w="9525">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FFFFFF"/>
                </a:solidFill>
                <a:latin typeface="Calibri"/>
                <a:ea typeface="Calibri"/>
                <a:cs typeface="Calibri"/>
                <a:sym typeface="Calibri"/>
              </a:endParaRPr>
            </a:p>
          </p:txBody>
        </p:sp>
        <p:sp>
          <p:nvSpPr>
            <p:cNvPr id="581" name="Google Shape;581;p167"/>
            <p:cNvSpPr/>
            <p:nvPr/>
          </p:nvSpPr>
          <p:spPr>
            <a:xfrm>
              <a:off x="1320492" y="475050"/>
              <a:ext cx="59409" cy="175613"/>
            </a:xfrm>
            <a:custGeom>
              <a:rect b="b" l="l" r="r" t="t"/>
              <a:pathLst>
                <a:path extrusionOk="0" h="83229" w="28156">
                  <a:moveTo>
                    <a:pt x="12001" y="2074"/>
                  </a:moveTo>
                  <a:cubicBezTo>
                    <a:pt x="5687" y="-4723"/>
                    <a:pt x="-4289" y="6788"/>
                    <a:pt x="2004" y="13584"/>
                  </a:cubicBezTo>
                  <a:cubicBezTo>
                    <a:pt x="17298" y="29699"/>
                    <a:pt x="17395" y="54956"/>
                    <a:pt x="2223" y="71180"/>
                  </a:cubicBezTo>
                  <a:cubicBezTo>
                    <a:pt x="-4354" y="78459"/>
                    <a:pt x="6608" y="87887"/>
                    <a:pt x="13054" y="80608"/>
                  </a:cubicBezTo>
                  <a:cubicBezTo>
                    <a:pt x="33750" y="57455"/>
                    <a:pt x="32961" y="24678"/>
                    <a:pt x="12001" y="2074"/>
                  </a:cubicBezTo>
                  <a:close/>
                </a:path>
              </a:pathLst>
            </a:custGeom>
            <a:solidFill>
              <a:srgbClr val="000000"/>
            </a:solidFill>
            <a:ln cap="flat" cmpd="sng" w="9525">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FFFFFF"/>
                </a:solidFill>
                <a:latin typeface="Calibri"/>
                <a:ea typeface="Calibri"/>
                <a:cs typeface="Calibri"/>
                <a:sym typeface="Calibri"/>
              </a:endParaRPr>
            </a:p>
          </p:txBody>
        </p:sp>
        <p:sp>
          <p:nvSpPr>
            <p:cNvPr id="582" name="Google Shape;582;p167"/>
            <p:cNvSpPr/>
            <p:nvPr/>
          </p:nvSpPr>
          <p:spPr>
            <a:xfrm>
              <a:off x="1260832" y="642594"/>
              <a:ext cx="30076" cy="31226"/>
            </a:xfrm>
            <a:custGeom>
              <a:rect b="b" l="l" r="r" t="t"/>
              <a:pathLst>
                <a:path extrusionOk="0" h="14799" w="14254">
                  <a:moveTo>
                    <a:pt x="6816" y="0"/>
                  </a:moveTo>
                  <a:cubicBezTo>
                    <a:pt x="-2458" y="0"/>
                    <a:pt x="-2283" y="14799"/>
                    <a:pt x="7430" y="14799"/>
                  </a:cubicBezTo>
                  <a:cubicBezTo>
                    <a:pt x="16726" y="14799"/>
                    <a:pt x="16529" y="0"/>
                    <a:pt x="6816" y="0"/>
                  </a:cubicBezTo>
                  <a:close/>
                </a:path>
              </a:pathLst>
            </a:custGeom>
            <a:solidFill>
              <a:srgbClr val="000000"/>
            </a:solidFill>
            <a:ln cap="flat" cmpd="sng" w="9525">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FFFFFF"/>
                </a:solidFill>
                <a:latin typeface="Calibri"/>
                <a:ea typeface="Calibri"/>
                <a:cs typeface="Calibri"/>
                <a:sym typeface="Calibri"/>
              </a:endParaRPr>
            </a:p>
          </p:txBody>
        </p:sp>
        <p:sp>
          <p:nvSpPr>
            <p:cNvPr id="583" name="Google Shape;583;p167"/>
            <p:cNvSpPr/>
            <p:nvPr/>
          </p:nvSpPr>
          <p:spPr>
            <a:xfrm>
              <a:off x="611671" y="601479"/>
              <a:ext cx="103968" cy="202921"/>
            </a:xfrm>
            <a:custGeom>
              <a:rect b="b" l="l" r="r" t="t"/>
              <a:pathLst>
                <a:path extrusionOk="0" h="96171" w="49274">
                  <a:moveTo>
                    <a:pt x="46778" y="83022"/>
                  </a:moveTo>
                  <a:cubicBezTo>
                    <a:pt x="27791" y="67456"/>
                    <a:pt x="9199" y="33057"/>
                    <a:pt x="16281" y="8194"/>
                  </a:cubicBezTo>
                  <a:cubicBezTo>
                    <a:pt x="18978" y="-1277"/>
                    <a:pt x="4442" y="-3163"/>
                    <a:pt x="1877" y="5848"/>
                  </a:cubicBezTo>
                  <a:cubicBezTo>
                    <a:pt x="-2947" y="22796"/>
                    <a:pt x="2271" y="39436"/>
                    <a:pt x="9112" y="55091"/>
                  </a:cubicBezTo>
                  <a:cubicBezTo>
                    <a:pt x="15689" y="70153"/>
                    <a:pt x="23933" y="83965"/>
                    <a:pt x="36802" y="94555"/>
                  </a:cubicBezTo>
                  <a:cubicBezTo>
                    <a:pt x="43994" y="100409"/>
                    <a:pt x="53991" y="88920"/>
                    <a:pt x="46778" y="83022"/>
                  </a:cubicBezTo>
                  <a:close/>
                </a:path>
              </a:pathLst>
            </a:custGeom>
            <a:solidFill>
              <a:srgbClr val="000000"/>
            </a:solidFill>
            <a:ln cap="flat" cmpd="sng" w="9525">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FFFFFF"/>
                </a:solidFill>
                <a:latin typeface="Calibri"/>
                <a:ea typeface="Calibri"/>
                <a:cs typeface="Calibri"/>
                <a:sym typeface="Calibri"/>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87" name="Shape 587"/>
        <p:cNvGrpSpPr/>
        <p:nvPr/>
      </p:nvGrpSpPr>
      <p:grpSpPr>
        <a:xfrm>
          <a:off x="0" y="0"/>
          <a:ext cx="0" cy="0"/>
          <a:chOff x="0" y="0"/>
          <a:chExt cx="0" cy="0"/>
        </a:xfrm>
      </p:grpSpPr>
      <p:pic>
        <p:nvPicPr>
          <p:cNvPr id="588" name="Google Shape;588;p168"/>
          <p:cNvPicPr preferRelativeResize="0"/>
          <p:nvPr/>
        </p:nvPicPr>
        <p:blipFill rotWithShape="1">
          <a:blip r:embed="rId3">
            <a:alphaModFix/>
          </a:blip>
          <a:srcRect b="21030" l="0" r="0" t="936"/>
          <a:stretch/>
        </p:blipFill>
        <p:spPr>
          <a:xfrm>
            <a:off x="0" y="0"/>
            <a:ext cx="9144000" cy="5143500"/>
          </a:xfrm>
          <a:prstGeom prst="rect">
            <a:avLst/>
          </a:prstGeom>
          <a:noFill/>
          <a:ln>
            <a:noFill/>
          </a:ln>
        </p:spPr>
      </p:pic>
      <p:sp>
        <p:nvSpPr>
          <p:cNvPr id="589" name="Google Shape;589;p168"/>
          <p:cNvSpPr txBox="1"/>
          <p:nvPr/>
        </p:nvSpPr>
        <p:spPr>
          <a:xfrm>
            <a:off x="1147463" y="240025"/>
            <a:ext cx="6987600" cy="800400"/>
          </a:xfrm>
          <a:prstGeom prst="rect">
            <a:avLst/>
          </a:prstGeom>
          <a:noFill/>
          <a:ln>
            <a:noFill/>
          </a:ln>
          <a:effectLst>
            <a:outerShdw blurRad="57150" rotWithShape="0" algn="bl" dir="5400000" dist="19050">
              <a:srgbClr val="000000">
                <a:alpha val="50000"/>
              </a:srgbClr>
            </a:outerShdw>
          </a:effectLst>
        </p:spPr>
        <p:txBody>
          <a:bodyPr anchorCtr="0" anchor="t" bIns="91425" lIns="91425" spcFirstLastPara="1" rIns="91425" wrap="square" tIns="91425">
            <a:spAutoFit/>
          </a:bodyPr>
          <a:lstStyle/>
          <a:p>
            <a:pPr indent="0" lvl="0" marL="0" rtl="0" algn="ctr">
              <a:spcBef>
                <a:spcPts val="0"/>
              </a:spcBef>
              <a:spcAft>
                <a:spcPts val="0"/>
              </a:spcAft>
              <a:buNone/>
            </a:pPr>
            <a:r>
              <a:rPr b="1" lang="en" sz="4000">
                <a:solidFill>
                  <a:schemeClr val="lt1"/>
                </a:solidFill>
                <a:latin typeface="IBM Plex Sans"/>
                <a:ea typeface="IBM Plex Sans"/>
                <a:cs typeface="IBM Plex Sans"/>
                <a:sym typeface="IBM Plex Sans"/>
              </a:rPr>
              <a:t>Open Science</a:t>
            </a:r>
            <a:endParaRPr b="1" sz="4000">
              <a:solidFill>
                <a:schemeClr val="lt1"/>
              </a:solidFill>
              <a:latin typeface="IBM Plex Sans"/>
              <a:ea typeface="IBM Plex Sans"/>
              <a:cs typeface="IBM Plex Sans"/>
              <a:sym typeface="IBM Plex Sans"/>
            </a:endParaRPr>
          </a:p>
        </p:txBody>
      </p:sp>
      <p:sp>
        <p:nvSpPr>
          <p:cNvPr id="590" name="Google Shape;590;p168"/>
          <p:cNvSpPr txBox="1"/>
          <p:nvPr/>
        </p:nvSpPr>
        <p:spPr>
          <a:xfrm>
            <a:off x="1147463" y="940938"/>
            <a:ext cx="6987600" cy="646500"/>
          </a:xfrm>
          <a:prstGeom prst="rect">
            <a:avLst/>
          </a:prstGeom>
          <a:noFill/>
          <a:ln>
            <a:noFill/>
          </a:ln>
          <a:effectLst>
            <a:outerShdw blurRad="57150" rotWithShape="0" algn="bl" dir="5400000" dist="19050">
              <a:schemeClr val="dk1">
                <a:alpha val="50000"/>
              </a:schemeClr>
            </a:outerShdw>
          </a:effectLst>
        </p:spPr>
        <p:txBody>
          <a:bodyPr anchorCtr="0" anchor="t" bIns="91425" lIns="91425" spcFirstLastPara="1" rIns="91425" wrap="square" tIns="91425">
            <a:spAutoFit/>
          </a:bodyPr>
          <a:lstStyle/>
          <a:p>
            <a:pPr indent="0" lvl="0" marL="0" rtl="0" algn="ctr">
              <a:spcBef>
                <a:spcPts val="0"/>
              </a:spcBef>
              <a:spcAft>
                <a:spcPts val="0"/>
              </a:spcAft>
              <a:buNone/>
            </a:pPr>
            <a:r>
              <a:rPr b="1" lang="en" sz="3000">
                <a:solidFill>
                  <a:schemeClr val="lt1"/>
                </a:solidFill>
                <a:latin typeface="IBM Plex Sans"/>
                <a:ea typeface="IBM Plex Sans"/>
                <a:cs typeface="IBM Plex Sans"/>
                <a:sym typeface="IBM Plex Sans"/>
              </a:rPr>
              <a:t>doesn’t erase systemic oppression</a:t>
            </a:r>
            <a:endParaRPr b="1" sz="3000">
              <a:solidFill>
                <a:schemeClr val="lt1"/>
              </a:solidFill>
              <a:latin typeface="IBM Plex Sans"/>
              <a:ea typeface="IBM Plex Sans"/>
              <a:cs typeface="IBM Plex Sans"/>
              <a:sym typeface="IBM Plex Sans"/>
            </a:endParaRPr>
          </a:p>
        </p:txBody>
      </p:sp>
      <p:sp>
        <p:nvSpPr>
          <p:cNvPr id="591" name="Google Shape;591;p168"/>
          <p:cNvSpPr txBox="1"/>
          <p:nvPr/>
        </p:nvSpPr>
        <p:spPr>
          <a:xfrm>
            <a:off x="8" y="4515155"/>
            <a:ext cx="26148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000">
                <a:solidFill>
                  <a:schemeClr val="lt1"/>
                </a:solidFill>
                <a:latin typeface="IBM Plex Sans"/>
                <a:ea typeface="IBM Plex Sans"/>
                <a:cs typeface="IBM Plex Sans"/>
                <a:sym typeface="IBM Plex Sans"/>
              </a:rPr>
              <a:t>Image from pixabay.com 2016 CC0</a:t>
            </a:r>
            <a:endParaRPr b="1" sz="1000">
              <a:solidFill>
                <a:schemeClr val="lt1"/>
              </a:solidFill>
              <a:latin typeface="IBM Plex Sans"/>
              <a:ea typeface="IBM Plex Sans"/>
              <a:cs typeface="IBM Plex Sans"/>
              <a:sym typeface="IBM Plex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90"/>
                                        </p:tgtEl>
                                        <p:attrNameLst>
                                          <p:attrName>style.visibility</p:attrName>
                                        </p:attrNameLst>
                                      </p:cBhvr>
                                      <p:to>
                                        <p:strVal val="visible"/>
                                      </p:to>
                                    </p:set>
                                    <p:animEffect filter="fade" transition="in">
                                      <p:cBhvr>
                                        <p:cTn dur="1000"/>
                                        <p:tgtEl>
                                          <p:spTgt spid="59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5" name="Shape 595"/>
        <p:cNvGrpSpPr/>
        <p:nvPr/>
      </p:nvGrpSpPr>
      <p:grpSpPr>
        <a:xfrm>
          <a:off x="0" y="0"/>
          <a:ext cx="0" cy="0"/>
          <a:chOff x="0" y="0"/>
          <a:chExt cx="0" cy="0"/>
        </a:xfrm>
      </p:grpSpPr>
      <p:pic>
        <p:nvPicPr>
          <p:cNvPr id="596" name="Google Shape;596;p169"/>
          <p:cNvPicPr preferRelativeResize="0"/>
          <p:nvPr/>
        </p:nvPicPr>
        <p:blipFill>
          <a:blip r:embed="rId3">
            <a:alphaModFix/>
          </a:blip>
          <a:stretch>
            <a:fillRect/>
          </a:stretch>
        </p:blipFill>
        <p:spPr>
          <a:xfrm>
            <a:off x="877676" y="654001"/>
            <a:ext cx="1516800" cy="1516800"/>
          </a:xfrm>
          <a:prstGeom prst="rect">
            <a:avLst/>
          </a:prstGeom>
          <a:noFill/>
          <a:ln>
            <a:noFill/>
          </a:ln>
        </p:spPr>
      </p:pic>
      <p:pic>
        <p:nvPicPr>
          <p:cNvPr id="597" name="Google Shape;597;p169"/>
          <p:cNvPicPr preferRelativeResize="0"/>
          <p:nvPr/>
        </p:nvPicPr>
        <p:blipFill>
          <a:blip r:embed="rId4">
            <a:alphaModFix/>
          </a:blip>
          <a:stretch>
            <a:fillRect/>
          </a:stretch>
        </p:blipFill>
        <p:spPr>
          <a:xfrm>
            <a:off x="2855125" y="654000"/>
            <a:ext cx="1516800" cy="1516800"/>
          </a:xfrm>
          <a:prstGeom prst="rect">
            <a:avLst/>
          </a:prstGeom>
          <a:noFill/>
          <a:ln>
            <a:noFill/>
          </a:ln>
        </p:spPr>
      </p:pic>
      <p:sp>
        <p:nvSpPr>
          <p:cNvPr id="598" name="Google Shape;598;p169"/>
          <p:cNvSpPr txBox="1"/>
          <p:nvPr/>
        </p:nvSpPr>
        <p:spPr>
          <a:xfrm>
            <a:off x="629875" y="2050350"/>
            <a:ext cx="2012400" cy="446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700">
                <a:latin typeface="IBM Plex Sans"/>
                <a:ea typeface="IBM Plex Sans"/>
                <a:cs typeface="IBM Plex Sans"/>
                <a:sym typeface="IBM Plex Sans"/>
              </a:rPr>
              <a:t>Patriarchy</a:t>
            </a:r>
            <a:endParaRPr sz="1700">
              <a:latin typeface="IBM Plex Sans"/>
              <a:ea typeface="IBM Plex Sans"/>
              <a:cs typeface="IBM Plex Sans"/>
              <a:sym typeface="IBM Plex Sans"/>
            </a:endParaRPr>
          </a:p>
        </p:txBody>
      </p:sp>
      <p:sp>
        <p:nvSpPr>
          <p:cNvPr id="599" name="Google Shape;599;p169"/>
          <p:cNvSpPr txBox="1"/>
          <p:nvPr/>
        </p:nvSpPr>
        <p:spPr>
          <a:xfrm>
            <a:off x="6501700" y="2050350"/>
            <a:ext cx="2012400" cy="446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700">
                <a:latin typeface="IBM Plex Sans"/>
                <a:ea typeface="IBM Plex Sans"/>
                <a:cs typeface="IBM Plex Sans"/>
                <a:sym typeface="IBM Plex Sans"/>
              </a:rPr>
              <a:t>Capitalism</a:t>
            </a:r>
            <a:endParaRPr sz="1700">
              <a:latin typeface="IBM Plex Sans"/>
              <a:ea typeface="IBM Plex Sans"/>
              <a:cs typeface="IBM Plex Sans"/>
              <a:sym typeface="IBM Plex Sans"/>
            </a:endParaRPr>
          </a:p>
        </p:txBody>
      </p:sp>
      <p:sp>
        <p:nvSpPr>
          <p:cNvPr id="600" name="Google Shape;600;p169"/>
          <p:cNvSpPr txBox="1"/>
          <p:nvPr/>
        </p:nvSpPr>
        <p:spPr>
          <a:xfrm>
            <a:off x="4554525" y="2050350"/>
            <a:ext cx="2012400" cy="446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700">
                <a:latin typeface="IBM Plex Sans"/>
                <a:ea typeface="IBM Plex Sans"/>
                <a:cs typeface="IBM Plex Sans"/>
                <a:sym typeface="IBM Plex Sans"/>
              </a:rPr>
              <a:t>Colonialism</a:t>
            </a:r>
            <a:endParaRPr sz="1700">
              <a:latin typeface="IBM Plex Sans"/>
              <a:ea typeface="IBM Plex Sans"/>
              <a:cs typeface="IBM Plex Sans"/>
              <a:sym typeface="IBM Plex Sans"/>
            </a:endParaRPr>
          </a:p>
        </p:txBody>
      </p:sp>
      <p:sp>
        <p:nvSpPr>
          <p:cNvPr id="601" name="Google Shape;601;p169"/>
          <p:cNvSpPr txBox="1"/>
          <p:nvPr/>
        </p:nvSpPr>
        <p:spPr>
          <a:xfrm>
            <a:off x="2607325" y="2050350"/>
            <a:ext cx="2012400" cy="446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700">
                <a:latin typeface="IBM Plex Sans"/>
                <a:ea typeface="IBM Plex Sans"/>
                <a:cs typeface="IBM Plex Sans"/>
                <a:sym typeface="IBM Plex Sans"/>
              </a:rPr>
              <a:t>Heteronormativity</a:t>
            </a:r>
            <a:endParaRPr sz="1700">
              <a:latin typeface="IBM Plex Sans"/>
              <a:ea typeface="IBM Plex Sans"/>
              <a:cs typeface="IBM Plex Sans"/>
              <a:sym typeface="IBM Plex Sans"/>
            </a:endParaRPr>
          </a:p>
        </p:txBody>
      </p:sp>
      <p:sp>
        <p:nvSpPr>
          <p:cNvPr id="602" name="Google Shape;602;p169"/>
          <p:cNvSpPr txBox="1"/>
          <p:nvPr/>
        </p:nvSpPr>
        <p:spPr>
          <a:xfrm>
            <a:off x="515700" y="2941125"/>
            <a:ext cx="8112600" cy="13512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b="1" lang="en" sz="2500">
                <a:solidFill>
                  <a:schemeClr val="dk1"/>
                </a:solidFill>
                <a:latin typeface="IBM Plex Sans"/>
                <a:ea typeface="IBM Plex Sans"/>
                <a:cs typeface="IBM Plex Sans"/>
                <a:sym typeface="IBM Plex Sans"/>
              </a:rPr>
              <a:t>Systems of Oppression</a:t>
            </a:r>
            <a:endParaRPr b="1" sz="2500">
              <a:solidFill>
                <a:schemeClr val="dk1"/>
              </a:solidFill>
              <a:latin typeface="IBM Plex Sans"/>
              <a:ea typeface="IBM Plex Sans"/>
              <a:cs typeface="IBM Plex Sans"/>
              <a:sym typeface="IBM Plex Sans"/>
            </a:endParaRPr>
          </a:p>
          <a:p>
            <a:pPr indent="0" lvl="0" marL="0" rtl="0" algn="ctr">
              <a:lnSpc>
                <a:spcPct val="115000"/>
              </a:lnSpc>
              <a:spcBef>
                <a:spcPts val="1000"/>
              </a:spcBef>
              <a:spcAft>
                <a:spcPts val="1000"/>
              </a:spcAft>
              <a:buNone/>
            </a:pPr>
            <a:r>
              <a:rPr lang="en" sz="1800">
                <a:solidFill>
                  <a:schemeClr val="dk1"/>
                </a:solidFill>
                <a:latin typeface="IBM Plex Sans"/>
                <a:ea typeface="IBM Plex Sans"/>
                <a:cs typeface="IBM Plex Sans"/>
                <a:sym typeface="IBM Plex Sans"/>
              </a:rPr>
              <a:t>Discriminatory institutions, structures, norms, policies, and practices embedded into our society used to oppress groups of people. </a:t>
            </a:r>
            <a:endParaRPr sz="1800">
              <a:solidFill>
                <a:schemeClr val="dk1"/>
              </a:solidFill>
              <a:latin typeface="IBM Plex Sans"/>
              <a:ea typeface="IBM Plex Sans"/>
              <a:cs typeface="IBM Plex Sans"/>
              <a:sym typeface="IBM Plex Sans"/>
            </a:endParaRPr>
          </a:p>
        </p:txBody>
      </p:sp>
      <p:pic>
        <p:nvPicPr>
          <p:cNvPr id="603" name="Google Shape;603;p169" title="Screenshot 2026-05-05 at 8.50.50 AM.png"/>
          <p:cNvPicPr preferRelativeResize="0"/>
          <p:nvPr/>
        </p:nvPicPr>
        <p:blipFill>
          <a:blip r:embed="rId5">
            <a:alphaModFix/>
          </a:blip>
          <a:stretch>
            <a:fillRect/>
          </a:stretch>
        </p:blipFill>
        <p:spPr>
          <a:xfrm>
            <a:off x="6985750" y="834150"/>
            <a:ext cx="1044300" cy="1202700"/>
          </a:xfrm>
          <a:prstGeom prst="rect">
            <a:avLst/>
          </a:prstGeom>
          <a:noFill/>
          <a:ln>
            <a:noFill/>
          </a:ln>
        </p:spPr>
      </p:pic>
      <p:pic>
        <p:nvPicPr>
          <p:cNvPr id="604" name="Google Shape;604;p169" title="Screenshot 2026-05-05 at 8.53.27 AM.png"/>
          <p:cNvPicPr preferRelativeResize="0"/>
          <p:nvPr/>
        </p:nvPicPr>
        <p:blipFill>
          <a:blip r:embed="rId6">
            <a:alphaModFix/>
          </a:blip>
          <a:stretch>
            <a:fillRect/>
          </a:stretch>
        </p:blipFill>
        <p:spPr>
          <a:xfrm>
            <a:off x="4959375" y="761625"/>
            <a:ext cx="1202700" cy="12027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02"/>
                                        </p:tgtEl>
                                        <p:attrNameLst>
                                          <p:attrName>style.visibility</p:attrName>
                                        </p:attrNameLst>
                                      </p:cBhvr>
                                      <p:to>
                                        <p:strVal val="visible"/>
                                      </p:to>
                                    </p:set>
                                    <p:animEffect filter="fade" transition="in">
                                      <p:cBhvr>
                                        <p:cTn dur="1000"/>
                                        <p:tgtEl>
                                          <p:spTgt spid="60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E4002C"/>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E4002C"/>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E4002C"/>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6.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7.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E4002C"/>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8.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E4002C"/>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